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12"/>
  </p:notesMasterIdLst>
  <p:sldIdLst>
    <p:sldId id="257" r:id="rId5"/>
    <p:sldId id="258" r:id="rId6"/>
    <p:sldId id="262" r:id="rId7"/>
    <p:sldId id="263" r:id="rId8"/>
    <p:sldId id="264" r:id="rId9"/>
    <p:sldId id="260" r:id="rId10"/>
    <p:sldId id="261" r:id="rId11"/>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Corbel" panose="020B0503020204020204" pitchFamily="34" charset="0"/>
      <p:regular r:id="rId17"/>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A67941-D3C9-4583-ACDE-4EEBD25A415E}" v="41" dt="2023-12-31T18:28:35.4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861" autoAdjust="0"/>
  </p:normalViewPr>
  <p:slideViewPr>
    <p:cSldViewPr snapToGrid="0">
      <p:cViewPr varScale="1">
        <p:scale>
          <a:sx n="105" d="100"/>
          <a:sy n="105" d="100"/>
        </p:scale>
        <p:origin x="834" y="102"/>
      </p:cViewPr>
      <p:guideLst/>
    </p:cSldViewPr>
  </p:slideViewPr>
  <p:notesTextViewPr>
    <p:cViewPr>
      <p:scale>
        <a:sx n="1" d="1"/>
        <a:sy n="1" d="1"/>
      </p:scale>
      <p:origin x="0" y="0"/>
    </p:cViewPr>
  </p:notesTextViewPr>
  <p:notesViewPr>
    <p:cSldViewPr snapToGrid="0">
      <p:cViewPr>
        <p:scale>
          <a:sx n="100" d="100"/>
          <a:sy n="100" d="100"/>
        </p:scale>
        <p:origin x="1628" y="-9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1.fntdata"/><Relationship Id="rId18" Type="http://schemas.openxmlformats.org/officeDocument/2006/relationships/font" Target="fonts/font6.fntdata"/><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McGinnes" userId="d359aaaceda900bc" providerId="LiveId" clId="{88A67941-D3C9-4583-ACDE-4EEBD25A415E}"/>
    <pc:docChg chg="modSld">
      <pc:chgData name="John McGinnes" userId="d359aaaceda900bc" providerId="LiveId" clId="{88A67941-D3C9-4583-ACDE-4EEBD25A415E}" dt="2023-12-31T18:28:35.491" v="54"/>
      <pc:docMkLst>
        <pc:docMk/>
      </pc:docMkLst>
      <pc:sldChg chg="addSp delSp modSp mod modTransition modAnim">
        <pc:chgData name="John McGinnes" userId="d359aaaceda900bc" providerId="LiveId" clId="{88A67941-D3C9-4583-ACDE-4EEBD25A415E}" dt="2023-12-31T18:28:35.491" v="54"/>
        <pc:sldMkLst>
          <pc:docMk/>
          <pc:sldMk cId="2623649175" sldId="257"/>
        </pc:sldMkLst>
        <pc:picChg chg="add del mod">
          <ac:chgData name="John McGinnes" userId="d359aaaceda900bc" providerId="LiveId" clId="{88A67941-D3C9-4583-ACDE-4EEBD25A415E}" dt="2023-12-31T18:07:38.754" v="2"/>
          <ac:picMkLst>
            <pc:docMk/>
            <pc:sldMk cId="2623649175" sldId="257"/>
            <ac:picMk id="10" creationId="{DCF177BE-2DCE-3367-5F41-CD4C4EE0EE5A}"/>
          </ac:picMkLst>
        </pc:picChg>
        <pc:picChg chg="add del mod ord">
          <ac:chgData name="John McGinnes" userId="d359aaaceda900bc" providerId="LiveId" clId="{88A67941-D3C9-4583-ACDE-4EEBD25A415E}" dt="2023-12-31T18:08:17.330" v="3"/>
          <ac:picMkLst>
            <pc:docMk/>
            <pc:sldMk cId="2623649175" sldId="257"/>
            <ac:picMk id="13" creationId="{5C1E315D-D5FF-A300-0869-960E0F6CED7E}"/>
          </ac:picMkLst>
        </pc:picChg>
        <pc:picChg chg="add del mod">
          <ac:chgData name="John McGinnes" userId="d359aaaceda900bc" providerId="LiveId" clId="{88A67941-D3C9-4583-ACDE-4EEBD25A415E}" dt="2023-12-31T18:08:23.224" v="6"/>
          <ac:picMkLst>
            <pc:docMk/>
            <pc:sldMk cId="2623649175" sldId="257"/>
            <ac:picMk id="14" creationId="{B7B0B13C-7E02-A393-2C94-7E4C519C8831}"/>
          </ac:picMkLst>
        </pc:picChg>
        <pc:picChg chg="add del mod ord">
          <ac:chgData name="John McGinnes" userId="d359aaaceda900bc" providerId="LiveId" clId="{88A67941-D3C9-4583-ACDE-4EEBD25A415E}" dt="2023-12-31T18:08:38.762" v="7"/>
          <ac:picMkLst>
            <pc:docMk/>
            <pc:sldMk cId="2623649175" sldId="257"/>
            <ac:picMk id="17" creationId="{53807552-1849-D91B-AA03-DFEA813D0778}"/>
          </ac:picMkLst>
        </pc:picChg>
        <pc:picChg chg="add del mod">
          <ac:chgData name="John McGinnes" userId="d359aaaceda900bc" providerId="LiveId" clId="{88A67941-D3C9-4583-ACDE-4EEBD25A415E}" dt="2023-12-31T18:08:41.253" v="9"/>
          <ac:picMkLst>
            <pc:docMk/>
            <pc:sldMk cId="2623649175" sldId="257"/>
            <ac:picMk id="18" creationId="{6D257E58-ECF3-2782-D742-34EBFED8A4BD}"/>
          </ac:picMkLst>
        </pc:picChg>
        <pc:picChg chg="add del mod ord">
          <ac:chgData name="John McGinnes" userId="d359aaaceda900bc" providerId="LiveId" clId="{88A67941-D3C9-4583-ACDE-4EEBD25A415E}" dt="2023-12-31T18:13:02.296" v="10"/>
          <ac:picMkLst>
            <pc:docMk/>
            <pc:sldMk cId="2623649175" sldId="257"/>
            <ac:picMk id="21" creationId="{2C6EAC04-8112-CF24-0407-595B37D4D638}"/>
          </ac:picMkLst>
        </pc:picChg>
        <pc:picChg chg="add del mod">
          <ac:chgData name="John McGinnes" userId="d359aaaceda900bc" providerId="LiveId" clId="{88A67941-D3C9-4583-ACDE-4EEBD25A415E}" dt="2023-12-31T18:16:38.437" v="18"/>
          <ac:picMkLst>
            <pc:docMk/>
            <pc:sldMk cId="2623649175" sldId="257"/>
            <ac:picMk id="22" creationId="{56D1D3A6-0A76-B676-0B57-9762F84DDCFE}"/>
          </ac:picMkLst>
        </pc:picChg>
        <pc:picChg chg="add del mod ord">
          <ac:chgData name="John McGinnes" userId="d359aaaceda900bc" providerId="LiveId" clId="{88A67941-D3C9-4583-ACDE-4EEBD25A415E}" dt="2023-12-31T18:17:47.525" v="19"/>
          <ac:picMkLst>
            <pc:docMk/>
            <pc:sldMk cId="2623649175" sldId="257"/>
            <ac:picMk id="24" creationId="{6AEC0331-E228-B1D7-CEA2-DC3F06C9FCC7}"/>
          </ac:picMkLst>
        </pc:picChg>
        <pc:picChg chg="add del mod">
          <ac:chgData name="John McGinnes" userId="d359aaaceda900bc" providerId="LiveId" clId="{88A67941-D3C9-4583-ACDE-4EEBD25A415E}" dt="2023-12-31T18:17:51.877" v="23"/>
          <ac:picMkLst>
            <pc:docMk/>
            <pc:sldMk cId="2623649175" sldId="257"/>
            <ac:picMk id="25" creationId="{6F4413D4-42DC-576B-3BAF-00B704845AEA}"/>
          </ac:picMkLst>
        </pc:picChg>
        <pc:picChg chg="add del mod ord">
          <ac:chgData name="John McGinnes" userId="d359aaaceda900bc" providerId="LiveId" clId="{88A67941-D3C9-4583-ACDE-4EEBD25A415E}" dt="2023-12-31T18:18:01.356" v="24"/>
          <ac:picMkLst>
            <pc:docMk/>
            <pc:sldMk cId="2623649175" sldId="257"/>
            <ac:picMk id="27" creationId="{3F93D680-3590-BAC8-A1B6-B9103D15FD28}"/>
          </ac:picMkLst>
        </pc:picChg>
        <pc:picChg chg="add del mod">
          <ac:chgData name="John McGinnes" userId="d359aaaceda900bc" providerId="LiveId" clId="{88A67941-D3C9-4583-ACDE-4EEBD25A415E}" dt="2023-12-31T18:18:04.838" v="26"/>
          <ac:picMkLst>
            <pc:docMk/>
            <pc:sldMk cId="2623649175" sldId="257"/>
            <ac:picMk id="28" creationId="{956D3430-94F9-3371-4170-B57BD276F302}"/>
          </ac:picMkLst>
        </pc:picChg>
        <pc:picChg chg="add del mod ord">
          <ac:chgData name="John McGinnes" userId="d359aaaceda900bc" providerId="LiveId" clId="{88A67941-D3C9-4583-ACDE-4EEBD25A415E}" dt="2023-12-31T18:18:45.614" v="27"/>
          <ac:picMkLst>
            <pc:docMk/>
            <pc:sldMk cId="2623649175" sldId="257"/>
            <ac:picMk id="31" creationId="{158523B6-4661-8B2F-E1AF-7B0BDE2CA580}"/>
          </ac:picMkLst>
        </pc:picChg>
        <pc:picChg chg="add del mod">
          <ac:chgData name="John McGinnes" userId="d359aaaceda900bc" providerId="LiveId" clId="{88A67941-D3C9-4583-ACDE-4EEBD25A415E}" dt="2023-12-31T18:18:49.645" v="31"/>
          <ac:picMkLst>
            <pc:docMk/>
            <pc:sldMk cId="2623649175" sldId="257"/>
            <ac:picMk id="32" creationId="{D4DA8BAE-8BA1-771B-3C4B-502DCBFDD8B9}"/>
          </ac:picMkLst>
        </pc:picChg>
        <pc:picChg chg="add del mod ord">
          <ac:chgData name="John McGinnes" userId="d359aaaceda900bc" providerId="LiveId" clId="{88A67941-D3C9-4583-ACDE-4EEBD25A415E}" dt="2023-12-31T18:19:03.476" v="32"/>
          <ac:picMkLst>
            <pc:docMk/>
            <pc:sldMk cId="2623649175" sldId="257"/>
            <ac:picMk id="34" creationId="{05AD262F-351D-C369-E6C1-7DD4F31A7B42}"/>
          </ac:picMkLst>
        </pc:picChg>
        <pc:picChg chg="add del mod">
          <ac:chgData name="John McGinnes" userId="d359aaaceda900bc" providerId="LiveId" clId="{88A67941-D3C9-4583-ACDE-4EEBD25A415E}" dt="2023-12-31T18:19:05.782" v="34"/>
          <ac:picMkLst>
            <pc:docMk/>
            <pc:sldMk cId="2623649175" sldId="257"/>
            <ac:picMk id="35" creationId="{1D2F4FBA-BEEA-2B5A-2E15-3F65D6D1E8EF}"/>
          </ac:picMkLst>
        </pc:picChg>
        <pc:picChg chg="add del mod ord">
          <ac:chgData name="John McGinnes" userId="d359aaaceda900bc" providerId="LiveId" clId="{88A67941-D3C9-4583-ACDE-4EEBD25A415E}" dt="2023-12-31T18:19:19.053" v="35"/>
          <ac:picMkLst>
            <pc:docMk/>
            <pc:sldMk cId="2623649175" sldId="257"/>
            <ac:picMk id="38" creationId="{52BDF9A3-B277-471D-F492-8475EBE5A77B}"/>
          </ac:picMkLst>
        </pc:picChg>
        <pc:picChg chg="add del mod">
          <ac:chgData name="John McGinnes" userId="d359aaaceda900bc" providerId="LiveId" clId="{88A67941-D3C9-4583-ACDE-4EEBD25A415E}" dt="2023-12-31T18:20:10.069" v="39"/>
          <ac:picMkLst>
            <pc:docMk/>
            <pc:sldMk cId="2623649175" sldId="257"/>
            <ac:picMk id="39" creationId="{5AF46454-B7F7-5328-5F75-E9F1CE9B44D1}"/>
          </ac:picMkLst>
        </pc:picChg>
        <pc:picChg chg="add del mod ord">
          <ac:chgData name="John McGinnes" userId="d359aaaceda900bc" providerId="LiveId" clId="{88A67941-D3C9-4583-ACDE-4EEBD25A415E}" dt="2023-12-31T18:21:05.861" v="40"/>
          <ac:picMkLst>
            <pc:docMk/>
            <pc:sldMk cId="2623649175" sldId="257"/>
            <ac:picMk id="41" creationId="{1DAB908F-04AA-26CD-9716-7BCDA01BC542}"/>
          </ac:picMkLst>
        </pc:picChg>
        <pc:picChg chg="add del mod">
          <ac:chgData name="John McGinnes" userId="d359aaaceda900bc" providerId="LiveId" clId="{88A67941-D3C9-4583-ACDE-4EEBD25A415E}" dt="2023-12-31T18:21:08.096" v="44"/>
          <ac:picMkLst>
            <pc:docMk/>
            <pc:sldMk cId="2623649175" sldId="257"/>
            <ac:picMk id="42" creationId="{239DF9B1-F296-0059-1563-3D7974A9D792}"/>
          </ac:picMkLst>
        </pc:picChg>
        <pc:picChg chg="add del mod ord">
          <ac:chgData name="John McGinnes" userId="d359aaaceda900bc" providerId="LiveId" clId="{88A67941-D3C9-4583-ACDE-4EEBD25A415E}" dt="2023-12-31T18:21:47.934" v="45"/>
          <ac:picMkLst>
            <pc:docMk/>
            <pc:sldMk cId="2623649175" sldId="257"/>
            <ac:picMk id="43" creationId="{824D654A-FEFA-80B5-5BB9-54D4D531A4C6}"/>
          </ac:picMkLst>
        </pc:picChg>
        <pc:picChg chg="add del mod">
          <ac:chgData name="John McGinnes" userId="d359aaaceda900bc" providerId="LiveId" clId="{88A67941-D3C9-4583-ACDE-4EEBD25A415E}" dt="2023-12-31T18:21:49.587" v="48"/>
          <ac:picMkLst>
            <pc:docMk/>
            <pc:sldMk cId="2623649175" sldId="257"/>
            <ac:picMk id="44" creationId="{59EA176C-76FC-79D1-5FAD-0CA655042722}"/>
          </ac:picMkLst>
        </pc:picChg>
        <pc:picChg chg="add del mod ord">
          <ac:chgData name="John McGinnes" userId="d359aaaceda900bc" providerId="LiveId" clId="{88A67941-D3C9-4583-ACDE-4EEBD25A415E}" dt="2023-12-31T18:23:37.192" v="49"/>
          <ac:picMkLst>
            <pc:docMk/>
            <pc:sldMk cId="2623649175" sldId="257"/>
            <ac:picMk id="45" creationId="{2408726C-FB2E-D7EF-CDD2-4360D8A2071E}"/>
          </ac:picMkLst>
        </pc:picChg>
        <pc:picChg chg="add del mod">
          <ac:chgData name="John McGinnes" userId="d359aaaceda900bc" providerId="LiveId" clId="{88A67941-D3C9-4583-ACDE-4EEBD25A415E}" dt="2023-12-31T18:23:39.554" v="53"/>
          <ac:picMkLst>
            <pc:docMk/>
            <pc:sldMk cId="2623649175" sldId="257"/>
            <ac:picMk id="46" creationId="{D2D52EB5-E2FE-B3FB-EA88-BA424D78F7ED}"/>
          </ac:picMkLst>
        </pc:picChg>
        <pc:picChg chg="add del mod ord">
          <ac:chgData name="John McGinnes" userId="d359aaaceda900bc" providerId="LiveId" clId="{88A67941-D3C9-4583-ACDE-4EEBD25A415E}" dt="2023-12-31T18:28:35.491" v="54"/>
          <ac:picMkLst>
            <pc:docMk/>
            <pc:sldMk cId="2623649175" sldId="257"/>
            <ac:picMk id="47" creationId="{04E5FC83-4C7A-22D4-25A8-98AD5A4743ED}"/>
          </ac:picMkLst>
        </pc:picChg>
        <pc:picChg chg="add mod">
          <ac:chgData name="John McGinnes" userId="d359aaaceda900bc" providerId="LiveId" clId="{88A67941-D3C9-4583-ACDE-4EEBD25A415E}" dt="2023-12-31T18:28:35.491" v="54"/>
          <ac:picMkLst>
            <pc:docMk/>
            <pc:sldMk cId="2623649175" sldId="257"/>
            <ac:picMk id="48" creationId="{B60646D7-AC64-877A-1A2C-ECC3D9E0AF66}"/>
          </ac:picMkLst>
        </pc:picChg>
      </pc:sldChg>
      <pc:sldChg chg="addSp delSp modSp mod modTransition modAnim">
        <pc:chgData name="John McGinnes" userId="d359aaaceda900bc" providerId="LiveId" clId="{88A67941-D3C9-4583-ACDE-4EEBD25A415E}" dt="2023-12-31T18:28:35.491" v="54"/>
        <pc:sldMkLst>
          <pc:docMk/>
          <pc:sldMk cId="941574183" sldId="258"/>
        </pc:sldMkLst>
        <pc:picChg chg="add del mod">
          <ac:chgData name="John McGinnes" userId="d359aaaceda900bc" providerId="LiveId" clId="{88A67941-D3C9-4583-ACDE-4EEBD25A415E}" dt="2023-12-31T18:08:23.224" v="6"/>
          <ac:picMkLst>
            <pc:docMk/>
            <pc:sldMk cId="941574183" sldId="258"/>
            <ac:picMk id="7" creationId="{C30FBD8B-AD77-E145-EA67-C8AD876E3E1B}"/>
          </ac:picMkLst>
        </pc:picChg>
        <pc:picChg chg="add del mod ord">
          <ac:chgData name="John McGinnes" userId="d359aaaceda900bc" providerId="LiveId" clId="{88A67941-D3C9-4583-ACDE-4EEBD25A415E}" dt="2023-12-31T18:13:02.296" v="10"/>
          <ac:picMkLst>
            <pc:docMk/>
            <pc:sldMk cId="941574183" sldId="258"/>
            <ac:picMk id="10" creationId="{2300CA2D-3E2F-C624-CE9F-9E859C5B6F59}"/>
          </ac:picMkLst>
        </pc:picChg>
        <pc:picChg chg="add del mod">
          <ac:chgData name="John McGinnes" userId="d359aaaceda900bc" providerId="LiveId" clId="{88A67941-D3C9-4583-ACDE-4EEBD25A415E}" dt="2023-12-31T18:16:38.437" v="18"/>
          <ac:picMkLst>
            <pc:docMk/>
            <pc:sldMk cId="941574183" sldId="258"/>
            <ac:picMk id="11" creationId="{47181710-264B-B1FA-3686-5DF8D3B9F55B}"/>
          </ac:picMkLst>
        </pc:picChg>
        <pc:picChg chg="add del mod ord">
          <ac:chgData name="John McGinnes" userId="d359aaaceda900bc" providerId="LiveId" clId="{88A67941-D3C9-4583-ACDE-4EEBD25A415E}" dt="2023-12-31T18:17:47.525" v="19"/>
          <ac:picMkLst>
            <pc:docMk/>
            <pc:sldMk cId="941574183" sldId="258"/>
            <ac:picMk id="13" creationId="{490DA888-8619-263E-BBC1-AD7016CBFC46}"/>
          </ac:picMkLst>
        </pc:picChg>
        <pc:picChg chg="add del mod">
          <ac:chgData name="John McGinnes" userId="d359aaaceda900bc" providerId="LiveId" clId="{88A67941-D3C9-4583-ACDE-4EEBD25A415E}" dt="2023-12-31T18:17:51.877" v="23"/>
          <ac:picMkLst>
            <pc:docMk/>
            <pc:sldMk cId="941574183" sldId="258"/>
            <ac:picMk id="14" creationId="{528DE8B2-382D-92BC-1B4C-7116AB89EFCB}"/>
          </ac:picMkLst>
        </pc:picChg>
        <pc:picChg chg="add del mod ord">
          <ac:chgData name="John McGinnes" userId="d359aaaceda900bc" providerId="LiveId" clId="{88A67941-D3C9-4583-ACDE-4EEBD25A415E}" dt="2023-12-31T18:18:45.614" v="27"/>
          <ac:picMkLst>
            <pc:docMk/>
            <pc:sldMk cId="941574183" sldId="258"/>
            <ac:picMk id="16" creationId="{933C13FC-A5E1-90F2-DBD0-959AC92A7314}"/>
          </ac:picMkLst>
        </pc:picChg>
        <pc:picChg chg="add del mod">
          <ac:chgData name="John McGinnes" userId="d359aaaceda900bc" providerId="LiveId" clId="{88A67941-D3C9-4583-ACDE-4EEBD25A415E}" dt="2023-12-31T18:18:49.645" v="31"/>
          <ac:picMkLst>
            <pc:docMk/>
            <pc:sldMk cId="941574183" sldId="258"/>
            <ac:picMk id="17" creationId="{0E0C65F5-7759-0DA4-77BC-D6098304386A}"/>
          </ac:picMkLst>
        </pc:picChg>
        <pc:picChg chg="add del mod ord">
          <ac:chgData name="John McGinnes" userId="d359aaaceda900bc" providerId="LiveId" clId="{88A67941-D3C9-4583-ACDE-4EEBD25A415E}" dt="2023-12-31T18:19:19.053" v="35"/>
          <ac:picMkLst>
            <pc:docMk/>
            <pc:sldMk cId="941574183" sldId="258"/>
            <ac:picMk id="19" creationId="{57750D76-E1CE-8474-106D-79A9D2B2CF65}"/>
          </ac:picMkLst>
        </pc:picChg>
        <pc:picChg chg="add del mod">
          <ac:chgData name="John McGinnes" userId="d359aaaceda900bc" providerId="LiveId" clId="{88A67941-D3C9-4583-ACDE-4EEBD25A415E}" dt="2023-12-31T18:20:10.069" v="39"/>
          <ac:picMkLst>
            <pc:docMk/>
            <pc:sldMk cId="941574183" sldId="258"/>
            <ac:picMk id="20" creationId="{5EB60524-EA42-E2C9-B501-F50BA96EA917}"/>
          </ac:picMkLst>
        </pc:picChg>
        <pc:picChg chg="add del mod ord">
          <ac:chgData name="John McGinnes" userId="d359aaaceda900bc" providerId="LiveId" clId="{88A67941-D3C9-4583-ACDE-4EEBD25A415E}" dt="2023-12-31T18:21:05.861" v="40"/>
          <ac:picMkLst>
            <pc:docMk/>
            <pc:sldMk cId="941574183" sldId="258"/>
            <ac:picMk id="24" creationId="{CF0D9863-F2A7-0574-DDC2-28A05D0CCB18}"/>
          </ac:picMkLst>
        </pc:picChg>
        <pc:picChg chg="add del mod">
          <ac:chgData name="John McGinnes" userId="d359aaaceda900bc" providerId="LiveId" clId="{88A67941-D3C9-4583-ACDE-4EEBD25A415E}" dt="2023-12-31T18:21:08.096" v="44"/>
          <ac:picMkLst>
            <pc:docMk/>
            <pc:sldMk cId="941574183" sldId="258"/>
            <ac:picMk id="25" creationId="{0311A2EB-C618-8058-213A-50283D0831D8}"/>
          </ac:picMkLst>
        </pc:picChg>
        <pc:picChg chg="add del mod ord">
          <ac:chgData name="John McGinnes" userId="d359aaaceda900bc" providerId="LiveId" clId="{88A67941-D3C9-4583-ACDE-4EEBD25A415E}" dt="2023-12-31T18:21:47.934" v="45"/>
          <ac:picMkLst>
            <pc:docMk/>
            <pc:sldMk cId="941574183" sldId="258"/>
            <ac:picMk id="26" creationId="{073B96C5-8E78-C4A9-8908-286305F7E422}"/>
          </ac:picMkLst>
        </pc:picChg>
        <pc:picChg chg="add del mod">
          <ac:chgData name="John McGinnes" userId="d359aaaceda900bc" providerId="LiveId" clId="{88A67941-D3C9-4583-ACDE-4EEBD25A415E}" dt="2023-12-31T18:21:49.587" v="48"/>
          <ac:picMkLst>
            <pc:docMk/>
            <pc:sldMk cId="941574183" sldId="258"/>
            <ac:picMk id="27" creationId="{1C93A96D-1E49-E088-ACE4-96C993362212}"/>
          </ac:picMkLst>
        </pc:picChg>
        <pc:picChg chg="add del mod ord">
          <ac:chgData name="John McGinnes" userId="d359aaaceda900bc" providerId="LiveId" clId="{88A67941-D3C9-4583-ACDE-4EEBD25A415E}" dt="2023-12-31T18:23:37.192" v="49"/>
          <ac:picMkLst>
            <pc:docMk/>
            <pc:sldMk cId="941574183" sldId="258"/>
            <ac:picMk id="30" creationId="{0585CA73-5094-DFE9-4192-541DAA8CA78B}"/>
          </ac:picMkLst>
        </pc:picChg>
        <pc:picChg chg="add del mod">
          <ac:chgData name="John McGinnes" userId="d359aaaceda900bc" providerId="LiveId" clId="{88A67941-D3C9-4583-ACDE-4EEBD25A415E}" dt="2023-12-31T18:23:39.554" v="53"/>
          <ac:picMkLst>
            <pc:docMk/>
            <pc:sldMk cId="941574183" sldId="258"/>
            <ac:picMk id="31" creationId="{702E10A2-DB77-90CB-9F84-FC08781D8142}"/>
          </ac:picMkLst>
        </pc:picChg>
        <pc:picChg chg="add del mod ord">
          <ac:chgData name="John McGinnes" userId="d359aaaceda900bc" providerId="LiveId" clId="{88A67941-D3C9-4583-ACDE-4EEBD25A415E}" dt="2023-12-31T18:28:35.491" v="54"/>
          <ac:picMkLst>
            <pc:docMk/>
            <pc:sldMk cId="941574183" sldId="258"/>
            <ac:picMk id="32" creationId="{BD99CBAC-278D-0F76-F4ED-926C058597AA}"/>
          </ac:picMkLst>
        </pc:picChg>
        <pc:picChg chg="add mod">
          <ac:chgData name="John McGinnes" userId="d359aaaceda900bc" providerId="LiveId" clId="{88A67941-D3C9-4583-ACDE-4EEBD25A415E}" dt="2023-12-31T18:28:35.491" v="54"/>
          <ac:picMkLst>
            <pc:docMk/>
            <pc:sldMk cId="941574183" sldId="258"/>
            <ac:picMk id="33" creationId="{82675C65-665E-DA49-EC68-BB469355C93B}"/>
          </ac:picMkLst>
        </pc:picChg>
      </pc:sldChg>
      <pc:sldChg chg="addSp delSp modSp mod modTransition modAnim">
        <pc:chgData name="John McGinnes" userId="d359aaaceda900bc" providerId="LiveId" clId="{88A67941-D3C9-4583-ACDE-4EEBD25A415E}" dt="2023-12-31T18:28:35.491" v="54"/>
        <pc:sldMkLst>
          <pc:docMk/>
          <pc:sldMk cId="666771213" sldId="260"/>
        </pc:sldMkLst>
        <pc:picChg chg="add del mod">
          <ac:chgData name="John McGinnes" userId="d359aaaceda900bc" providerId="LiveId" clId="{88A67941-D3C9-4583-ACDE-4EEBD25A415E}" dt="2023-12-31T18:16:38.437" v="18"/>
          <ac:picMkLst>
            <pc:docMk/>
            <pc:sldMk cId="666771213" sldId="260"/>
            <ac:picMk id="4" creationId="{A3585DC1-7DF8-3F2F-7D99-035F6A51A6D0}"/>
          </ac:picMkLst>
        </pc:picChg>
        <pc:picChg chg="add del mod ord">
          <ac:chgData name="John McGinnes" userId="d359aaaceda900bc" providerId="LiveId" clId="{88A67941-D3C9-4583-ACDE-4EEBD25A415E}" dt="2023-12-31T18:28:35.491" v="54"/>
          <ac:picMkLst>
            <pc:docMk/>
            <pc:sldMk cId="666771213" sldId="260"/>
            <ac:picMk id="6" creationId="{707F5D0E-71A9-5F7C-7CBE-4377F7868F5B}"/>
          </ac:picMkLst>
        </pc:picChg>
        <pc:picChg chg="add mod">
          <ac:chgData name="John McGinnes" userId="d359aaaceda900bc" providerId="LiveId" clId="{88A67941-D3C9-4583-ACDE-4EEBD25A415E}" dt="2023-12-31T18:28:35.491" v="54"/>
          <ac:picMkLst>
            <pc:docMk/>
            <pc:sldMk cId="666771213" sldId="260"/>
            <ac:picMk id="7" creationId="{96DF3E95-4BB9-D50F-AFF5-7D61FC49116F}"/>
          </ac:picMkLst>
        </pc:picChg>
      </pc:sldChg>
      <pc:sldChg chg="addSp delSp modSp mod modTransition modAnim">
        <pc:chgData name="John McGinnes" userId="d359aaaceda900bc" providerId="LiveId" clId="{88A67941-D3C9-4583-ACDE-4EEBD25A415E}" dt="2023-12-31T18:28:35.491" v="54"/>
        <pc:sldMkLst>
          <pc:docMk/>
          <pc:sldMk cId="1815554972" sldId="261"/>
        </pc:sldMkLst>
        <pc:picChg chg="add del mod">
          <ac:chgData name="John McGinnes" userId="d359aaaceda900bc" providerId="LiveId" clId="{88A67941-D3C9-4583-ACDE-4EEBD25A415E}" dt="2023-12-31T18:16:38.437" v="18"/>
          <ac:picMkLst>
            <pc:docMk/>
            <pc:sldMk cId="1815554972" sldId="261"/>
            <ac:picMk id="4" creationId="{2B2FF334-57F5-30C2-B60F-F30FB3144C9A}"/>
          </ac:picMkLst>
        </pc:picChg>
        <pc:picChg chg="add del mod ord">
          <ac:chgData name="John McGinnes" userId="d359aaaceda900bc" providerId="LiveId" clId="{88A67941-D3C9-4583-ACDE-4EEBD25A415E}" dt="2023-12-31T18:28:35.491" v="54"/>
          <ac:picMkLst>
            <pc:docMk/>
            <pc:sldMk cId="1815554972" sldId="261"/>
            <ac:picMk id="8" creationId="{B351033D-EDD0-44FD-39F8-9CE64290CEF9}"/>
          </ac:picMkLst>
        </pc:picChg>
        <pc:picChg chg="add mod">
          <ac:chgData name="John McGinnes" userId="d359aaaceda900bc" providerId="LiveId" clId="{88A67941-D3C9-4583-ACDE-4EEBD25A415E}" dt="2023-12-31T18:28:35.491" v="54"/>
          <ac:picMkLst>
            <pc:docMk/>
            <pc:sldMk cId="1815554972" sldId="261"/>
            <ac:picMk id="9" creationId="{D4E75917-9459-3ABA-C628-7BF114F744A6}"/>
          </ac:picMkLst>
        </pc:picChg>
      </pc:sldChg>
      <pc:sldChg chg="addSp delSp modSp mod modTransition modAnim">
        <pc:chgData name="John McGinnes" userId="d359aaaceda900bc" providerId="LiveId" clId="{88A67941-D3C9-4583-ACDE-4EEBD25A415E}" dt="2023-12-31T18:28:35.491" v="54"/>
        <pc:sldMkLst>
          <pc:docMk/>
          <pc:sldMk cId="3494144082" sldId="262"/>
        </pc:sldMkLst>
        <pc:picChg chg="add del mod">
          <ac:chgData name="John McGinnes" userId="d359aaaceda900bc" providerId="LiveId" clId="{88A67941-D3C9-4583-ACDE-4EEBD25A415E}" dt="2023-12-31T18:16:38.437" v="18"/>
          <ac:picMkLst>
            <pc:docMk/>
            <pc:sldMk cId="3494144082" sldId="262"/>
            <ac:picMk id="6" creationId="{F98A74E7-D06A-EAD1-C889-327772858CEE}"/>
          </ac:picMkLst>
        </pc:picChg>
        <pc:picChg chg="add del mod ord">
          <ac:chgData name="John McGinnes" userId="d359aaaceda900bc" providerId="LiveId" clId="{88A67941-D3C9-4583-ACDE-4EEBD25A415E}" dt="2023-12-31T18:17:47.525" v="19"/>
          <ac:picMkLst>
            <pc:docMk/>
            <pc:sldMk cId="3494144082" sldId="262"/>
            <ac:picMk id="7" creationId="{51EBCE63-656C-5156-F96F-E8A3445E2B35}"/>
          </ac:picMkLst>
        </pc:picChg>
        <pc:picChg chg="add del mod">
          <ac:chgData name="John McGinnes" userId="d359aaaceda900bc" providerId="LiveId" clId="{88A67941-D3C9-4583-ACDE-4EEBD25A415E}" dt="2023-12-31T18:17:51.877" v="23"/>
          <ac:picMkLst>
            <pc:docMk/>
            <pc:sldMk cId="3494144082" sldId="262"/>
            <ac:picMk id="8" creationId="{F98C7A92-D27F-39C6-4F35-B75ABE1BC623}"/>
          </ac:picMkLst>
        </pc:picChg>
        <pc:picChg chg="add del mod ord">
          <ac:chgData name="John McGinnes" userId="d359aaaceda900bc" providerId="LiveId" clId="{88A67941-D3C9-4583-ACDE-4EEBD25A415E}" dt="2023-12-31T18:18:45.614" v="27"/>
          <ac:picMkLst>
            <pc:docMk/>
            <pc:sldMk cId="3494144082" sldId="262"/>
            <ac:picMk id="12" creationId="{B22398D1-AE1B-DE39-13CB-B80388B6ABFA}"/>
          </ac:picMkLst>
        </pc:picChg>
        <pc:picChg chg="add del mod">
          <ac:chgData name="John McGinnes" userId="d359aaaceda900bc" providerId="LiveId" clId="{88A67941-D3C9-4583-ACDE-4EEBD25A415E}" dt="2023-12-31T18:18:49.645" v="31"/>
          <ac:picMkLst>
            <pc:docMk/>
            <pc:sldMk cId="3494144082" sldId="262"/>
            <ac:picMk id="13" creationId="{A531D95D-455E-9050-1C0E-B6F351142E9C}"/>
          </ac:picMkLst>
        </pc:picChg>
        <pc:picChg chg="add del mod ord">
          <ac:chgData name="John McGinnes" userId="d359aaaceda900bc" providerId="LiveId" clId="{88A67941-D3C9-4583-ACDE-4EEBD25A415E}" dt="2023-12-31T18:21:05.861" v="40"/>
          <ac:picMkLst>
            <pc:docMk/>
            <pc:sldMk cId="3494144082" sldId="262"/>
            <ac:picMk id="16" creationId="{197C55FE-C4B7-972A-5DBD-240CD7BB3A40}"/>
          </ac:picMkLst>
        </pc:picChg>
        <pc:picChg chg="add del mod">
          <ac:chgData name="John McGinnes" userId="d359aaaceda900bc" providerId="LiveId" clId="{88A67941-D3C9-4583-ACDE-4EEBD25A415E}" dt="2023-12-31T18:21:08.096" v="44"/>
          <ac:picMkLst>
            <pc:docMk/>
            <pc:sldMk cId="3494144082" sldId="262"/>
            <ac:picMk id="17" creationId="{CE34254D-46C9-777C-66B7-C99F15D30DFF}"/>
          </ac:picMkLst>
        </pc:picChg>
        <pc:picChg chg="add del mod ord">
          <ac:chgData name="John McGinnes" userId="d359aaaceda900bc" providerId="LiveId" clId="{88A67941-D3C9-4583-ACDE-4EEBD25A415E}" dt="2023-12-31T18:23:37.192" v="49"/>
          <ac:picMkLst>
            <pc:docMk/>
            <pc:sldMk cId="3494144082" sldId="262"/>
            <ac:picMk id="20" creationId="{BC7F892C-BD77-D3F4-56D0-BB9F5131B841}"/>
          </ac:picMkLst>
        </pc:picChg>
        <pc:picChg chg="add del mod">
          <ac:chgData name="John McGinnes" userId="d359aaaceda900bc" providerId="LiveId" clId="{88A67941-D3C9-4583-ACDE-4EEBD25A415E}" dt="2023-12-31T18:23:39.554" v="53"/>
          <ac:picMkLst>
            <pc:docMk/>
            <pc:sldMk cId="3494144082" sldId="262"/>
            <ac:picMk id="21" creationId="{CF271555-A107-AEF2-DF53-A3C9878A8982}"/>
          </ac:picMkLst>
        </pc:picChg>
        <pc:picChg chg="add del mod ord">
          <ac:chgData name="John McGinnes" userId="d359aaaceda900bc" providerId="LiveId" clId="{88A67941-D3C9-4583-ACDE-4EEBD25A415E}" dt="2023-12-31T18:28:35.491" v="54"/>
          <ac:picMkLst>
            <pc:docMk/>
            <pc:sldMk cId="3494144082" sldId="262"/>
            <ac:picMk id="24" creationId="{C14968CD-FCF9-BD61-30F5-5D7B8FE54936}"/>
          </ac:picMkLst>
        </pc:picChg>
        <pc:picChg chg="add mod">
          <ac:chgData name="John McGinnes" userId="d359aaaceda900bc" providerId="LiveId" clId="{88A67941-D3C9-4583-ACDE-4EEBD25A415E}" dt="2023-12-31T18:28:35.491" v="54"/>
          <ac:picMkLst>
            <pc:docMk/>
            <pc:sldMk cId="3494144082" sldId="262"/>
            <ac:picMk id="25" creationId="{E26E687E-B25A-0AB4-6DB7-C2EC7B0ACFAE}"/>
          </ac:picMkLst>
        </pc:picChg>
      </pc:sldChg>
      <pc:sldChg chg="addSp delSp modSp mod modTransition modAnim">
        <pc:chgData name="John McGinnes" userId="d359aaaceda900bc" providerId="LiveId" clId="{88A67941-D3C9-4583-ACDE-4EEBD25A415E}" dt="2023-12-31T18:28:35.491" v="54"/>
        <pc:sldMkLst>
          <pc:docMk/>
          <pc:sldMk cId="2951997485" sldId="263"/>
        </pc:sldMkLst>
        <pc:picChg chg="add del mod">
          <ac:chgData name="John McGinnes" userId="d359aaaceda900bc" providerId="LiveId" clId="{88A67941-D3C9-4583-ACDE-4EEBD25A415E}" dt="2023-12-31T18:16:38.437" v="18"/>
          <ac:picMkLst>
            <pc:docMk/>
            <pc:sldMk cId="2951997485" sldId="263"/>
            <ac:picMk id="4" creationId="{662D979D-344A-9A6D-2E47-2BA3B0805332}"/>
          </ac:picMkLst>
        </pc:picChg>
        <pc:picChg chg="add del mod ord">
          <ac:chgData name="John McGinnes" userId="d359aaaceda900bc" providerId="LiveId" clId="{88A67941-D3C9-4583-ACDE-4EEBD25A415E}" dt="2023-12-31T18:28:35.491" v="54"/>
          <ac:picMkLst>
            <pc:docMk/>
            <pc:sldMk cId="2951997485" sldId="263"/>
            <ac:picMk id="8" creationId="{78FF6887-3DA5-1396-275E-1C41FBD5C323}"/>
          </ac:picMkLst>
        </pc:picChg>
        <pc:picChg chg="add mod">
          <ac:chgData name="John McGinnes" userId="d359aaaceda900bc" providerId="LiveId" clId="{88A67941-D3C9-4583-ACDE-4EEBD25A415E}" dt="2023-12-31T18:28:35.491" v="54"/>
          <ac:picMkLst>
            <pc:docMk/>
            <pc:sldMk cId="2951997485" sldId="263"/>
            <ac:picMk id="9" creationId="{B8104922-EA15-69D4-0B08-D55165F6DBB6}"/>
          </ac:picMkLst>
        </pc:picChg>
      </pc:sldChg>
      <pc:sldChg chg="addSp delSp modSp mod modTransition modAnim">
        <pc:chgData name="John McGinnes" userId="d359aaaceda900bc" providerId="LiveId" clId="{88A67941-D3C9-4583-ACDE-4EEBD25A415E}" dt="2023-12-31T18:28:35.491" v="54"/>
        <pc:sldMkLst>
          <pc:docMk/>
          <pc:sldMk cId="1849306728" sldId="264"/>
        </pc:sldMkLst>
        <pc:picChg chg="add del mod">
          <ac:chgData name="John McGinnes" userId="d359aaaceda900bc" providerId="LiveId" clId="{88A67941-D3C9-4583-ACDE-4EEBD25A415E}" dt="2023-12-31T18:16:38.437" v="18"/>
          <ac:picMkLst>
            <pc:docMk/>
            <pc:sldMk cId="1849306728" sldId="264"/>
            <ac:picMk id="3" creationId="{D58998B5-1068-442E-B970-CDE4C8315567}"/>
          </ac:picMkLst>
        </pc:picChg>
        <pc:picChg chg="add del mod ord">
          <ac:chgData name="John McGinnes" userId="d359aaaceda900bc" providerId="LiveId" clId="{88A67941-D3C9-4583-ACDE-4EEBD25A415E}" dt="2023-12-31T18:28:35.491" v="54"/>
          <ac:picMkLst>
            <pc:docMk/>
            <pc:sldMk cId="1849306728" sldId="264"/>
            <ac:picMk id="5" creationId="{7BB5BA78-ABB8-C2C2-0531-4E1ADA925653}"/>
          </ac:picMkLst>
        </pc:picChg>
        <pc:picChg chg="add mod">
          <ac:chgData name="John McGinnes" userId="d359aaaceda900bc" providerId="LiveId" clId="{88A67941-D3C9-4583-ACDE-4EEBD25A415E}" dt="2023-12-31T18:28:35.491" v="54"/>
          <ac:picMkLst>
            <pc:docMk/>
            <pc:sldMk cId="1849306728" sldId="264"/>
            <ac:picMk id="7" creationId="{725462E9-E616-5BAF-EE7C-F216844A22DA}"/>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0287A9-ABFE-4493-9B30-E1AB0DABAE1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AA92A07-B4A2-4260-8D74-840D08996108}">
      <dgm:prSet/>
      <dgm:spPr/>
      <dgm:t>
        <a:bodyPr/>
        <a:lstStyle/>
        <a:p>
          <a:pPr>
            <a:lnSpc>
              <a:spcPct val="100000"/>
            </a:lnSpc>
          </a:pPr>
          <a:r>
            <a:rPr lang="en-US"/>
            <a:t>Provides a secure password storage solution for our users.</a:t>
          </a:r>
        </a:p>
      </dgm:t>
    </dgm:pt>
    <dgm:pt modelId="{43C5594D-0C8B-4A24-B540-FCE97E6A1DE1}" type="parTrans" cxnId="{C49DCE56-1220-48EB-8AE2-014CA134DB12}">
      <dgm:prSet/>
      <dgm:spPr/>
      <dgm:t>
        <a:bodyPr/>
        <a:lstStyle/>
        <a:p>
          <a:endParaRPr lang="en-US"/>
        </a:p>
      </dgm:t>
    </dgm:pt>
    <dgm:pt modelId="{081B632D-11DB-4A10-B70F-B5FD9C037F43}" type="sibTrans" cxnId="{C49DCE56-1220-48EB-8AE2-014CA134DB12}">
      <dgm:prSet/>
      <dgm:spPr/>
      <dgm:t>
        <a:bodyPr/>
        <a:lstStyle/>
        <a:p>
          <a:endParaRPr lang="en-US"/>
        </a:p>
      </dgm:t>
    </dgm:pt>
    <dgm:pt modelId="{ED6C046A-79D0-4A90-B961-A38FC0520B3C}">
      <dgm:prSet/>
      <dgm:spPr/>
      <dgm:t>
        <a:bodyPr/>
        <a:lstStyle/>
        <a:p>
          <a:pPr>
            <a:lnSpc>
              <a:spcPct val="100000"/>
            </a:lnSpc>
          </a:pPr>
          <a:r>
            <a:rPr lang="en-US"/>
            <a:t>Encourages users to create stronger passwords.</a:t>
          </a:r>
        </a:p>
      </dgm:t>
    </dgm:pt>
    <dgm:pt modelId="{82776C21-55AD-4605-B1F3-96A0F6FFE6D1}" type="parTrans" cxnId="{BA45DE3E-9EC1-4F16-814F-4DCFD0C87108}">
      <dgm:prSet/>
      <dgm:spPr/>
      <dgm:t>
        <a:bodyPr/>
        <a:lstStyle/>
        <a:p>
          <a:endParaRPr lang="en-US"/>
        </a:p>
      </dgm:t>
    </dgm:pt>
    <dgm:pt modelId="{E814512C-4A91-47F6-A419-4A97F701AF1D}" type="sibTrans" cxnId="{BA45DE3E-9EC1-4F16-814F-4DCFD0C87108}">
      <dgm:prSet/>
      <dgm:spPr/>
      <dgm:t>
        <a:bodyPr/>
        <a:lstStyle/>
        <a:p>
          <a:endParaRPr lang="en-US"/>
        </a:p>
      </dgm:t>
    </dgm:pt>
    <dgm:pt modelId="{A1136E61-F28B-4B7A-A92D-55C11694FCA3}">
      <dgm:prSet/>
      <dgm:spPr/>
      <dgm:t>
        <a:bodyPr/>
        <a:lstStyle/>
        <a:p>
          <a:pPr>
            <a:lnSpc>
              <a:spcPct val="100000"/>
            </a:lnSpc>
          </a:pPr>
          <a:r>
            <a:rPr lang="en-US"/>
            <a:t>Prevents potential risks related to password breaches, helping to avoid lawsuits, non-compliance, or loss of reputation.</a:t>
          </a:r>
        </a:p>
      </dgm:t>
    </dgm:pt>
    <dgm:pt modelId="{7FB11D9F-C163-4BBB-8E0E-B8FE3C6457B4}" type="parTrans" cxnId="{6496A594-2BD6-48EA-A20D-BA72A6582140}">
      <dgm:prSet/>
      <dgm:spPr/>
      <dgm:t>
        <a:bodyPr/>
        <a:lstStyle/>
        <a:p>
          <a:endParaRPr lang="en-US"/>
        </a:p>
      </dgm:t>
    </dgm:pt>
    <dgm:pt modelId="{04FA733F-1EA3-4D76-9B74-E8C3FF7BF825}" type="sibTrans" cxnId="{6496A594-2BD6-48EA-A20D-BA72A6582140}">
      <dgm:prSet/>
      <dgm:spPr/>
      <dgm:t>
        <a:bodyPr/>
        <a:lstStyle/>
        <a:p>
          <a:endParaRPr lang="en-US"/>
        </a:p>
      </dgm:t>
    </dgm:pt>
    <dgm:pt modelId="{9AAC3F3A-6591-4AD9-A12F-011FC7316FB8}" type="pres">
      <dgm:prSet presAssocID="{370287A9-ABFE-4493-9B30-E1AB0DABAE1F}" presName="root" presStyleCnt="0">
        <dgm:presLayoutVars>
          <dgm:dir/>
          <dgm:resizeHandles val="exact"/>
        </dgm:presLayoutVars>
      </dgm:prSet>
      <dgm:spPr/>
    </dgm:pt>
    <dgm:pt modelId="{9273024E-C212-4350-AD71-9C1521CEEEFD}" type="pres">
      <dgm:prSet presAssocID="{7AA92A07-B4A2-4260-8D74-840D08996108}" presName="compNode" presStyleCnt="0"/>
      <dgm:spPr/>
    </dgm:pt>
    <dgm:pt modelId="{1C351248-4514-4D10-9F1A-B3B015B34A69}" type="pres">
      <dgm:prSet presAssocID="{7AA92A07-B4A2-4260-8D74-840D0899610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8D6E996B-85BC-4EFD-B283-503948C72F8A}" type="pres">
      <dgm:prSet presAssocID="{7AA92A07-B4A2-4260-8D74-840D08996108}" presName="spaceRect" presStyleCnt="0"/>
      <dgm:spPr/>
    </dgm:pt>
    <dgm:pt modelId="{8058E809-4A61-44C0-9529-09B6C66C7D82}" type="pres">
      <dgm:prSet presAssocID="{7AA92A07-B4A2-4260-8D74-840D08996108}" presName="textRect" presStyleLbl="revTx" presStyleIdx="0" presStyleCnt="3">
        <dgm:presLayoutVars>
          <dgm:chMax val="1"/>
          <dgm:chPref val="1"/>
        </dgm:presLayoutVars>
      </dgm:prSet>
      <dgm:spPr/>
    </dgm:pt>
    <dgm:pt modelId="{C42EE51B-BC8E-416F-BE81-F331AFAA2BFF}" type="pres">
      <dgm:prSet presAssocID="{081B632D-11DB-4A10-B70F-B5FD9C037F43}" presName="sibTrans" presStyleCnt="0"/>
      <dgm:spPr/>
    </dgm:pt>
    <dgm:pt modelId="{CEF5E73C-2F34-47D0-A80D-C244F0EF1A89}" type="pres">
      <dgm:prSet presAssocID="{ED6C046A-79D0-4A90-B961-A38FC0520B3C}" presName="compNode" presStyleCnt="0"/>
      <dgm:spPr/>
    </dgm:pt>
    <dgm:pt modelId="{D71AD4EA-5518-4EAB-9CCC-14422F524AE9}" type="pres">
      <dgm:prSet presAssocID="{ED6C046A-79D0-4A90-B961-A38FC0520B3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nlock"/>
        </a:ext>
      </dgm:extLst>
    </dgm:pt>
    <dgm:pt modelId="{8832BB85-3653-43B0-B51B-FDFDF44B62F8}" type="pres">
      <dgm:prSet presAssocID="{ED6C046A-79D0-4A90-B961-A38FC0520B3C}" presName="spaceRect" presStyleCnt="0"/>
      <dgm:spPr/>
    </dgm:pt>
    <dgm:pt modelId="{49E9F5BC-62B8-483A-8E30-08597A5CFC50}" type="pres">
      <dgm:prSet presAssocID="{ED6C046A-79D0-4A90-B961-A38FC0520B3C}" presName="textRect" presStyleLbl="revTx" presStyleIdx="1" presStyleCnt="3">
        <dgm:presLayoutVars>
          <dgm:chMax val="1"/>
          <dgm:chPref val="1"/>
        </dgm:presLayoutVars>
      </dgm:prSet>
      <dgm:spPr/>
    </dgm:pt>
    <dgm:pt modelId="{7FD8FC79-F4DD-48AE-B639-B6AC84825A35}" type="pres">
      <dgm:prSet presAssocID="{E814512C-4A91-47F6-A419-4A97F701AF1D}" presName="sibTrans" presStyleCnt="0"/>
      <dgm:spPr/>
    </dgm:pt>
    <dgm:pt modelId="{FAFEAD88-7CEB-4A48-A70C-2F7A344B9F15}" type="pres">
      <dgm:prSet presAssocID="{A1136E61-F28B-4B7A-A92D-55C11694FCA3}" presName="compNode" presStyleCnt="0"/>
      <dgm:spPr/>
    </dgm:pt>
    <dgm:pt modelId="{466B8CEA-3E00-49D0-BCE4-E3E2C2D78AC8}" type="pres">
      <dgm:prSet presAssocID="{A1136E61-F28B-4B7A-A92D-55C11694FCA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Judge"/>
        </a:ext>
      </dgm:extLst>
    </dgm:pt>
    <dgm:pt modelId="{845FFBCF-8A06-41E8-9799-850C81D45803}" type="pres">
      <dgm:prSet presAssocID="{A1136E61-F28B-4B7A-A92D-55C11694FCA3}" presName="spaceRect" presStyleCnt="0"/>
      <dgm:spPr/>
    </dgm:pt>
    <dgm:pt modelId="{22B10497-4575-4E2C-8271-428AD0B6A3D6}" type="pres">
      <dgm:prSet presAssocID="{A1136E61-F28B-4B7A-A92D-55C11694FCA3}" presName="textRect" presStyleLbl="revTx" presStyleIdx="2" presStyleCnt="3">
        <dgm:presLayoutVars>
          <dgm:chMax val="1"/>
          <dgm:chPref val="1"/>
        </dgm:presLayoutVars>
      </dgm:prSet>
      <dgm:spPr/>
    </dgm:pt>
  </dgm:ptLst>
  <dgm:cxnLst>
    <dgm:cxn modelId="{829A6E26-3D2F-4F33-BAB2-225FEA11CBB3}" type="presOf" srcId="{370287A9-ABFE-4493-9B30-E1AB0DABAE1F}" destId="{9AAC3F3A-6591-4AD9-A12F-011FC7316FB8}" srcOrd="0" destOrd="0" presId="urn:microsoft.com/office/officeart/2018/2/layout/IconLabelList"/>
    <dgm:cxn modelId="{CA88473A-8695-459B-895A-940EC871FBE0}" type="presOf" srcId="{A1136E61-F28B-4B7A-A92D-55C11694FCA3}" destId="{22B10497-4575-4E2C-8271-428AD0B6A3D6}" srcOrd="0" destOrd="0" presId="urn:microsoft.com/office/officeart/2018/2/layout/IconLabelList"/>
    <dgm:cxn modelId="{BA45DE3E-9EC1-4F16-814F-4DCFD0C87108}" srcId="{370287A9-ABFE-4493-9B30-E1AB0DABAE1F}" destId="{ED6C046A-79D0-4A90-B961-A38FC0520B3C}" srcOrd="1" destOrd="0" parTransId="{82776C21-55AD-4605-B1F3-96A0F6FFE6D1}" sibTransId="{E814512C-4A91-47F6-A419-4A97F701AF1D}"/>
    <dgm:cxn modelId="{2FD5A140-D04D-4E3E-8D91-97554F0D2DA8}" type="presOf" srcId="{ED6C046A-79D0-4A90-B961-A38FC0520B3C}" destId="{49E9F5BC-62B8-483A-8E30-08597A5CFC50}" srcOrd="0" destOrd="0" presId="urn:microsoft.com/office/officeart/2018/2/layout/IconLabelList"/>
    <dgm:cxn modelId="{C49DCE56-1220-48EB-8AE2-014CA134DB12}" srcId="{370287A9-ABFE-4493-9B30-E1AB0DABAE1F}" destId="{7AA92A07-B4A2-4260-8D74-840D08996108}" srcOrd="0" destOrd="0" parTransId="{43C5594D-0C8B-4A24-B540-FCE97E6A1DE1}" sibTransId="{081B632D-11DB-4A10-B70F-B5FD9C037F43}"/>
    <dgm:cxn modelId="{E25D4F7F-1980-4463-A6DF-417FEDEE4FA2}" type="presOf" srcId="{7AA92A07-B4A2-4260-8D74-840D08996108}" destId="{8058E809-4A61-44C0-9529-09B6C66C7D82}" srcOrd="0" destOrd="0" presId="urn:microsoft.com/office/officeart/2018/2/layout/IconLabelList"/>
    <dgm:cxn modelId="{6496A594-2BD6-48EA-A20D-BA72A6582140}" srcId="{370287A9-ABFE-4493-9B30-E1AB0DABAE1F}" destId="{A1136E61-F28B-4B7A-A92D-55C11694FCA3}" srcOrd="2" destOrd="0" parTransId="{7FB11D9F-C163-4BBB-8E0E-B8FE3C6457B4}" sibTransId="{04FA733F-1EA3-4D76-9B74-E8C3FF7BF825}"/>
    <dgm:cxn modelId="{77627E56-7A39-43CE-BD62-BD0F632F5337}" type="presParOf" srcId="{9AAC3F3A-6591-4AD9-A12F-011FC7316FB8}" destId="{9273024E-C212-4350-AD71-9C1521CEEEFD}" srcOrd="0" destOrd="0" presId="urn:microsoft.com/office/officeart/2018/2/layout/IconLabelList"/>
    <dgm:cxn modelId="{06BF9ED0-4190-4ABE-A9E5-B3309D4A7ECC}" type="presParOf" srcId="{9273024E-C212-4350-AD71-9C1521CEEEFD}" destId="{1C351248-4514-4D10-9F1A-B3B015B34A69}" srcOrd="0" destOrd="0" presId="urn:microsoft.com/office/officeart/2018/2/layout/IconLabelList"/>
    <dgm:cxn modelId="{4BBB2688-20B2-4BFB-9565-FEC8BAB37361}" type="presParOf" srcId="{9273024E-C212-4350-AD71-9C1521CEEEFD}" destId="{8D6E996B-85BC-4EFD-B283-503948C72F8A}" srcOrd="1" destOrd="0" presId="urn:microsoft.com/office/officeart/2018/2/layout/IconLabelList"/>
    <dgm:cxn modelId="{8BA072FC-48BC-41A3-9E90-F56B75225657}" type="presParOf" srcId="{9273024E-C212-4350-AD71-9C1521CEEEFD}" destId="{8058E809-4A61-44C0-9529-09B6C66C7D82}" srcOrd="2" destOrd="0" presId="urn:microsoft.com/office/officeart/2018/2/layout/IconLabelList"/>
    <dgm:cxn modelId="{BA0E4498-FD7D-49DF-AF7F-D410C7114BD6}" type="presParOf" srcId="{9AAC3F3A-6591-4AD9-A12F-011FC7316FB8}" destId="{C42EE51B-BC8E-416F-BE81-F331AFAA2BFF}" srcOrd="1" destOrd="0" presId="urn:microsoft.com/office/officeart/2018/2/layout/IconLabelList"/>
    <dgm:cxn modelId="{659F08DE-1757-4BC4-9270-DE61A0930D38}" type="presParOf" srcId="{9AAC3F3A-6591-4AD9-A12F-011FC7316FB8}" destId="{CEF5E73C-2F34-47D0-A80D-C244F0EF1A89}" srcOrd="2" destOrd="0" presId="urn:microsoft.com/office/officeart/2018/2/layout/IconLabelList"/>
    <dgm:cxn modelId="{D92C1558-FD3B-4C17-A4CD-908F3FF1D021}" type="presParOf" srcId="{CEF5E73C-2F34-47D0-A80D-C244F0EF1A89}" destId="{D71AD4EA-5518-4EAB-9CCC-14422F524AE9}" srcOrd="0" destOrd="0" presId="urn:microsoft.com/office/officeart/2018/2/layout/IconLabelList"/>
    <dgm:cxn modelId="{95418177-61D7-4F83-9F61-D094AD21B8FB}" type="presParOf" srcId="{CEF5E73C-2F34-47D0-A80D-C244F0EF1A89}" destId="{8832BB85-3653-43B0-B51B-FDFDF44B62F8}" srcOrd="1" destOrd="0" presId="urn:microsoft.com/office/officeart/2018/2/layout/IconLabelList"/>
    <dgm:cxn modelId="{074B89AA-DC9F-497D-B54E-7F2A910728CB}" type="presParOf" srcId="{CEF5E73C-2F34-47D0-A80D-C244F0EF1A89}" destId="{49E9F5BC-62B8-483A-8E30-08597A5CFC50}" srcOrd="2" destOrd="0" presId="urn:microsoft.com/office/officeart/2018/2/layout/IconLabelList"/>
    <dgm:cxn modelId="{5687242A-63D3-4B4E-BDD5-B8334EAEC742}" type="presParOf" srcId="{9AAC3F3A-6591-4AD9-A12F-011FC7316FB8}" destId="{7FD8FC79-F4DD-48AE-B639-B6AC84825A35}" srcOrd="3" destOrd="0" presId="urn:microsoft.com/office/officeart/2018/2/layout/IconLabelList"/>
    <dgm:cxn modelId="{5172F0B3-7AEA-48AC-8176-3DADCB1D2FD7}" type="presParOf" srcId="{9AAC3F3A-6591-4AD9-A12F-011FC7316FB8}" destId="{FAFEAD88-7CEB-4A48-A70C-2F7A344B9F15}" srcOrd="4" destOrd="0" presId="urn:microsoft.com/office/officeart/2018/2/layout/IconLabelList"/>
    <dgm:cxn modelId="{4CA337D4-1EE4-4BC7-BD48-C378BF215830}" type="presParOf" srcId="{FAFEAD88-7CEB-4A48-A70C-2F7A344B9F15}" destId="{466B8CEA-3E00-49D0-BCE4-E3E2C2D78AC8}" srcOrd="0" destOrd="0" presId="urn:microsoft.com/office/officeart/2018/2/layout/IconLabelList"/>
    <dgm:cxn modelId="{E648FF39-C918-4388-86AA-DD82D4BBDDEE}" type="presParOf" srcId="{FAFEAD88-7CEB-4A48-A70C-2F7A344B9F15}" destId="{845FFBCF-8A06-41E8-9799-850C81D45803}" srcOrd="1" destOrd="0" presId="urn:microsoft.com/office/officeart/2018/2/layout/IconLabelList"/>
    <dgm:cxn modelId="{56A22BEF-3557-4441-B876-CE8F6FE5A9D3}" type="presParOf" srcId="{FAFEAD88-7CEB-4A48-A70C-2F7A344B9F15}" destId="{22B10497-4575-4E2C-8271-428AD0B6A3D6}"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351248-4514-4D10-9F1A-B3B015B34A69}">
      <dsp:nvSpPr>
        <dsp:cNvPr id="0" name=""/>
        <dsp:cNvSpPr/>
      </dsp:nvSpPr>
      <dsp:spPr>
        <a:xfrm>
          <a:off x="572432" y="1363135"/>
          <a:ext cx="877574" cy="8775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58E809-4A61-44C0-9529-09B6C66C7D82}">
      <dsp:nvSpPr>
        <dsp:cNvPr id="0" name=""/>
        <dsp:cNvSpPr/>
      </dsp:nvSpPr>
      <dsp:spPr>
        <a:xfrm>
          <a:off x="36136" y="2522730"/>
          <a:ext cx="195016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Provides a secure password storage solution for our users.</a:t>
          </a:r>
        </a:p>
      </dsp:txBody>
      <dsp:txXfrm>
        <a:off x="36136" y="2522730"/>
        <a:ext cx="1950166" cy="720000"/>
      </dsp:txXfrm>
    </dsp:sp>
    <dsp:sp modelId="{D71AD4EA-5518-4EAB-9CCC-14422F524AE9}">
      <dsp:nvSpPr>
        <dsp:cNvPr id="0" name=""/>
        <dsp:cNvSpPr/>
      </dsp:nvSpPr>
      <dsp:spPr>
        <a:xfrm>
          <a:off x="2863878" y="1363135"/>
          <a:ext cx="877574" cy="8775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E9F5BC-62B8-483A-8E30-08597A5CFC50}">
      <dsp:nvSpPr>
        <dsp:cNvPr id="0" name=""/>
        <dsp:cNvSpPr/>
      </dsp:nvSpPr>
      <dsp:spPr>
        <a:xfrm>
          <a:off x="2327582" y="2522730"/>
          <a:ext cx="195016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Encourages users to create stronger passwords.</a:t>
          </a:r>
        </a:p>
      </dsp:txBody>
      <dsp:txXfrm>
        <a:off x="2327582" y="2522730"/>
        <a:ext cx="1950166" cy="720000"/>
      </dsp:txXfrm>
    </dsp:sp>
    <dsp:sp modelId="{466B8CEA-3E00-49D0-BCE4-E3E2C2D78AC8}">
      <dsp:nvSpPr>
        <dsp:cNvPr id="0" name=""/>
        <dsp:cNvSpPr/>
      </dsp:nvSpPr>
      <dsp:spPr>
        <a:xfrm>
          <a:off x="5155323" y="1363135"/>
          <a:ext cx="877574" cy="8775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B10497-4575-4E2C-8271-428AD0B6A3D6}">
      <dsp:nvSpPr>
        <dsp:cNvPr id="0" name=""/>
        <dsp:cNvSpPr/>
      </dsp:nvSpPr>
      <dsp:spPr>
        <a:xfrm>
          <a:off x="4619027" y="2522730"/>
          <a:ext cx="195016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Prevents potential risks related to password breaches, helping to avoid lawsuits, non-compliance, or loss of reputation.</a:t>
          </a:r>
        </a:p>
      </dsp:txBody>
      <dsp:txXfrm>
        <a:off x="4619027" y="2522730"/>
        <a:ext cx="1950166"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B47060-17B7-495C-9A34-3179164EBB30}" type="datetimeFigureOut">
              <a:rPr lang="en-US" smtClean="0"/>
              <a:t>12/31/2023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60BDC1-0720-4530-9BCF-EDEFDA963796}" type="slidenum">
              <a:rPr lang="en-US" smtClean="0"/>
              <a:t>‹#›</a:t>
            </a:fld>
            <a:endParaRPr lang="en-US"/>
          </a:p>
        </p:txBody>
      </p:sp>
    </p:spTree>
    <p:extLst>
      <p:ext uri="{BB962C8B-B14F-4D97-AF65-F5344CB8AC3E}">
        <p14:creationId xmlns:p14="http://schemas.microsoft.com/office/powerpoint/2010/main" val="1956382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Arial" panose="020B0604020202020204" pitchFamily="34" charset="0"/>
                <a:cs typeface="Arial" panose="020B0604020202020204" pitchFamily="34" charset="0"/>
              </a:rPr>
              <a:t>Create a title for your presentation that reflects your technology topic. This would be considered Slide #1 of at least 5 slides in your presentation.</a:t>
            </a:r>
          </a:p>
        </p:txBody>
      </p:sp>
      <p:sp>
        <p:nvSpPr>
          <p:cNvPr id="4" name="Slide Number Placeholder 3"/>
          <p:cNvSpPr>
            <a:spLocks noGrp="1"/>
          </p:cNvSpPr>
          <p:nvPr>
            <p:ph type="sldNum" sz="quarter" idx="5"/>
          </p:nvPr>
        </p:nvSpPr>
        <p:spPr/>
        <p:txBody>
          <a:bodyPr/>
          <a:lstStyle/>
          <a:p>
            <a:fld id="{0A60BDC1-0720-4530-9BCF-EDEFDA963796}" type="slidenum">
              <a:rPr lang="en-US" smtClean="0"/>
              <a:t>1</a:t>
            </a:fld>
            <a:endParaRPr lang="en-US"/>
          </a:p>
        </p:txBody>
      </p:sp>
    </p:spTree>
    <p:extLst>
      <p:ext uri="{BB962C8B-B14F-4D97-AF65-F5344CB8AC3E}">
        <p14:creationId xmlns:p14="http://schemas.microsoft.com/office/powerpoint/2010/main" val="1153895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0A60BDC1-0720-4530-9BCF-EDEFDA963796}" type="slidenum">
              <a:rPr lang="en-US" smtClean="0"/>
              <a:t>2</a:t>
            </a:fld>
            <a:endParaRPr lang="en-US"/>
          </a:p>
        </p:txBody>
      </p:sp>
    </p:spTree>
    <p:extLst>
      <p:ext uri="{BB962C8B-B14F-4D97-AF65-F5344CB8AC3E}">
        <p14:creationId xmlns:p14="http://schemas.microsoft.com/office/powerpoint/2010/main" val="3186970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0A60BDC1-0720-4530-9BCF-EDEFDA963796}" type="slidenum">
              <a:rPr lang="en-US" smtClean="0"/>
              <a:t>6</a:t>
            </a:fld>
            <a:endParaRPr lang="en-US"/>
          </a:p>
        </p:txBody>
      </p:sp>
    </p:spTree>
    <p:extLst>
      <p:ext uri="{BB962C8B-B14F-4D97-AF65-F5344CB8AC3E}">
        <p14:creationId xmlns:p14="http://schemas.microsoft.com/office/powerpoint/2010/main" val="60007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0A60BDC1-0720-4530-9BCF-EDEFDA963796}" type="slidenum">
              <a:rPr lang="en-US" smtClean="0"/>
              <a:t>7</a:t>
            </a:fld>
            <a:endParaRPr lang="en-US"/>
          </a:p>
        </p:txBody>
      </p:sp>
    </p:spTree>
    <p:extLst>
      <p:ext uri="{BB962C8B-B14F-4D97-AF65-F5344CB8AC3E}">
        <p14:creationId xmlns:p14="http://schemas.microsoft.com/office/powerpoint/2010/main" val="1767649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751D31-BB05-4A47-8168-26CFBBBCA28A}" type="datetimeFigureOut">
              <a:rPr lang="en-US" smtClean="0"/>
              <a:t>12/31/2023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77745-A9BC-4103-9DB0-D203D258EB0F}" type="slidenum">
              <a:rPr lang="en-US" smtClean="0"/>
              <a:t>‹#›</a:t>
            </a:fld>
            <a:endParaRPr lang="en-US"/>
          </a:p>
        </p:txBody>
      </p:sp>
    </p:spTree>
    <p:extLst>
      <p:ext uri="{BB962C8B-B14F-4D97-AF65-F5344CB8AC3E}">
        <p14:creationId xmlns:p14="http://schemas.microsoft.com/office/powerpoint/2010/main" val="59095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751D31-BB05-4A47-8168-26CFBBBCA28A}" type="datetimeFigureOut">
              <a:rPr lang="en-US" smtClean="0"/>
              <a:t>12/31/2023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77745-A9BC-4103-9DB0-D203D258EB0F}" type="slidenum">
              <a:rPr lang="en-US" smtClean="0"/>
              <a:t>‹#›</a:t>
            </a:fld>
            <a:endParaRPr lang="en-US"/>
          </a:p>
        </p:txBody>
      </p:sp>
    </p:spTree>
    <p:extLst>
      <p:ext uri="{BB962C8B-B14F-4D97-AF65-F5344CB8AC3E}">
        <p14:creationId xmlns:p14="http://schemas.microsoft.com/office/powerpoint/2010/main" val="1045435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10751D31-BB05-4A47-8168-26CFBBBCA28A}" type="datetimeFigureOut">
              <a:rPr lang="en-US" smtClean="0"/>
              <a:t>12/31/2023</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0C877745-A9BC-4103-9DB0-D203D258EB0F}" type="slidenum">
              <a:rPr lang="en-US" smtClean="0"/>
              <a:t>‹#›</a:t>
            </a:fld>
            <a:endParaRPr lang="en-US"/>
          </a:p>
        </p:txBody>
      </p:sp>
    </p:spTree>
    <p:extLst>
      <p:ext uri="{BB962C8B-B14F-4D97-AF65-F5344CB8AC3E}">
        <p14:creationId xmlns:p14="http://schemas.microsoft.com/office/powerpoint/2010/main" val="3090712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751D31-BB05-4A47-8168-26CFBBBCA28A}" type="datetimeFigureOut">
              <a:rPr lang="en-US" smtClean="0"/>
              <a:t>12/31/2023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77745-A9BC-4103-9DB0-D203D258EB0F}" type="slidenum">
              <a:rPr lang="en-US" smtClean="0"/>
              <a:t>‹#›</a:t>
            </a:fld>
            <a:endParaRPr lang="en-US"/>
          </a:p>
        </p:txBody>
      </p:sp>
    </p:spTree>
    <p:extLst>
      <p:ext uri="{BB962C8B-B14F-4D97-AF65-F5344CB8AC3E}">
        <p14:creationId xmlns:p14="http://schemas.microsoft.com/office/powerpoint/2010/main" val="3623865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10751D31-BB05-4A47-8168-26CFBBBCA28A}" type="datetimeFigureOut">
              <a:rPr lang="en-US" smtClean="0"/>
              <a:t>12/31/2023</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C877745-A9BC-4103-9DB0-D203D258EB0F}" type="slidenum">
              <a:rPr lang="en-US" smtClean="0"/>
              <a:t>‹#›</a:t>
            </a:fld>
            <a:endParaRPr lang="en-US"/>
          </a:p>
        </p:txBody>
      </p:sp>
    </p:spTree>
    <p:extLst>
      <p:ext uri="{BB962C8B-B14F-4D97-AF65-F5344CB8AC3E}">
        <p14:creationId xmlns:p14="http://schemas.microsoft.com/office/powerpoint/2010/main" val="45378562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751D31-BB05-4A47-8168-26CFBBBCA28A}" type="datetimeFigureOut">
              <a:rPr lang="en-US" smtClean="0"/>
              <a:t>12/31/2023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877745-A9BC-4103-9DB0-D203D258EB0F}" type="slidenum">
              <a:rPr lang="en-US" smtClean="0"/>
              <a:t>‹#›</a:t>
            </a:fld>
            <a:endParaRPr lang="en-US"/>
          </a:p>
        </p:txBody>
      </p:sp>
    </p:spTree>
    <p:extLst>
      <p:ext uri="{BB962C8B-B14F-4D97-AF65-F5344CB8AC3E}">
        <p14:creationId xmlns:p14="http://schemas.microsoft.com/office/powerpoint/2010/main" val="1988659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751D31-BB05-4A47-8168-26CFBBBCA28A}" type="datetimeFigureOut">
              <a:rPr lang="en-US" smtClean="0"/>
              <a:t>12/31/2023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877745-A9BC-4103-9DB0-D203D258EB0F}" type="slidenum">
              <a:rPr lang="en-US" smtClean="0"/>
              <a:t>‹#›</a:t>
            </a:fld>
            <a:endParaRPr lang="en-US"/>
          </a:p>
        </p:txBody>
      </p:sp>
    </p:spTree>
    <p:extLst>
      <p:ext uri="{BB962C8B-B14F-4D97-AF65-F5344CB8AC3E}">
        <p14:creationId xmlns:p14="http://schemas.microsoft.com/office/powerpoint/2010/main" val="1397087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751D31-BB05-4A47-8168-26CFBBBCA28A}" type="datetimeFigureOut">
              <a:rPr lang="en-US" smtClean="0"/>
              <a:t>12/31/2023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877745-A9BC-4103-9DB0-D203D258EB0F}" type="slidenum">
              <a:rPr lang="en-US" smtClean="0"/>
              <a:t>‹#›</a:t>
            </a:fld>
            <a:endParaRPr lang="en-US"/>
          </a:p>
        </p:txBody>
      </p:sp>
    </p:spTree>
    <p:extLst>
      <p:ext uri="{BB962C8B-B14F-4D97-AF65-F5344CB8AC3E}">
        <p14:creationId xmlns:p14="http://schemas.microsoft.com/office/powerpoint/2010/main" val="3628348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751D31-BB05-4A47-8168-26CFBBBCA28A}" type="datetimeFigureOut">
              <a:rPr lang="en-US" smtClean="0"/>
              <a:t>12/31/2023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877745-A9BC-4103-9DB0-D203D258EB0F}" type="slidenum">
              <a:rPr lang="en-US" smtClean="0"/>
              <a:t>‹#›</a:t>
            </a:fld>
            <a:endParaRPr lang="en-US"/>
          </a:p>
        </p:txBody>
      </p:sp>
    </p:spTree>
    <p:extLst>
      <p:ext uri="{BB962C8B-B14F-4D97-AF65-F5344CB8AC3E}">
        <p14:creationId xmlns:p14="http://schemas.microsoft.com/office/powerpoint/2010/main" val="1082724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751D31-BB05-4A47-8168-26CFBBBCA28A}" type="datetimeFigureOut">
              <a:rPr lang="en-US" smtClean="0"/>
              <a:t>12/31/2023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877745-A9BC-4103-9DB0-D203D258EB0F}" type="slidenum">
              <a:rPr lang="en-US" smtClean="0"/>
              <a:t>‹#›</a:t>
            </a:fld>
            <a:endParaRPr lang="en-US"/>
          </a:p>
        </p:txBody>
      </p:sp>
    </p:spTree>
    <p:extLst>
      <p:ext uri="{BB962C8B-B14F-4D97-AF65-F5344CB8AC3E}">
        <p14:creationId xmlns:p14="http://schemas.microsoft.com/office/powerpoint/2010/main" val="950380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751D31-BB05-4A47-8168-26CFBBBCA28A}" type="datetimeFigureOut">
              <a:rPr lang="en-US" smtClean="0"/>
              <a:t>12/31/2023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877745-A9BC-4103-9DB0-D203D258EB0F}" type="slidenum">
              <a:rPr lang="en-US" smtClean="0"/>
              <a:t>‹#›</a:t>
            </a:fld>
            <a:endParaRPr lang="en-US"/>
          </a:p>
        </p:txBody>
      </p:sp>
    </p:spTree>
    <p:extLst>
      <p:ext uri="{BB962C8B-B14F-4D97-AF65-F5344CB8AC3E}">
        <p14:creationId xmlns:p14="http://schemas.microsoft.com/office/powerpoint/2010/main" val="1573300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0751D31-BB05-4A47-8168-26CFBBBCA28A}" type="datetimeFigureOut">
              <a:rPr lang="en-US" smtClean="0"/>
              <a:t>12/31/2023</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0C877745-A9BC-4103-9DB0-D203D258EB0F}" type="slidenum">
              <a:rPr lang="en-US" smtClean="0"/>
              <a:t>‹#›</a:t>
            </a:fld>
            <a:endParaRPr lang="en-US"/>
          </a:p>
        </p:txBody>
      </p:sp>
    </p:spTree>
    <p:extLst>
      <p:ext uri="{BB962C8B-B14F-4D97-AF65-F5344CB8AC3E}">
        <p14:creationId xmlns:p14="http://schemas.microsoft.com/office/powerpoint/2010/main" val="257524976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sv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hyperlink" Target="https://bitwarden.com/help/what-encryption-is-used/" TargetMode="External"/><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Closeup of a keyboard">
            <a:extLst>
              <a:ext uri="{FF2B5EF4-FFF2-40B4-BE49-F238E27FC236}">
                <a16:creationId xmlns:a16="http://schemas.microsoft.com/office/drawing/2014/main" id="{CF633C20-2437-CB73-9C72-1C05D5D9DCD8}"/>
              </a:ext>
            </a:extLst>
          </p:cNvPr>
          <p:cNvPicPr>
            <a:picLocks noChangeAspect="1"/>
          </p:cNvPicPr>
          <p:nvPr/>
        </p:nvPicPr>
        <p:blipFill rotWithShape="1">
          <a:blip r:embed="rId6">
            <a:duotone>
              <a:schemeClr val="bg2">
                <a:shade val="45000"/>
                <a:satMod val="135000"/>
              </a:schemeClr>
              <a:prstClr val="white"/>
            </a:duotone>
            <a:alphaModFix amt="65000"/>
          </a:blip>
          <a:srcRect b="13128"/>
          <a:stretch/>
        </p:blipFill>
        <p:spPr>
          <a:xfrm>
            <a:off x="20" y="10"/>
            <a:ext cx="12191979" cy="6857989"/>
          </a:xfrm>
          <a:prstGeom prst="rect">
            <a:avLst/>
          </a:prstGeom>
        </p:spPr>
      </p:pic>
      <p:sp>
        <p:nvSpPr>
          <p:cNvPr id="16" name="Rectangle 15">
            <a:extLst>
              <a:ext uri="{FF2B5EF4-FFF2-40B4-BE49-F238E27FC236}">
                <a16:creationId xmlns:a16="http://schemas.microsoft.com/office/drawing/2014/main" id="{FE409147-9C8A-4E37-878B-8EA26E282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4" name="Title 3">
            <a:extLst>
              <a:ext uri="{FF2B5EF4-FFF2-40B4-BE49-F238E27FC236}">
                <a16:creationId xmlns:a16="http://schemas.microsoft.com/office/drawing/2014/main" id="{C1D11A40-6903-8A9B-528B-4B2ED5404D57}"/>
              </a:ext>
            </a:extLst>
          </p:cNvPr>
          <p:cNvSpPr>
            <a:spLocks noGrp="1"/>
          </p:cNvSpPr>
          <p:nvPr>
            <p:ph type="ctrTitle"/>
          </p:nvPr>
        </p:nvSpPr>
        <p:spPr>
          <a:xfrm>
            <a:off x="365759" y="2194560"/>
            <a:ext cx="11471565" cy="1739347"/>
          </a:xfrm>
        </p:spPr>
        <p:txBody>
          <a:bodyPr>
            <a:normAutofit/>
          </a:bodyPr>
          <a:lstStyle/>
          <a:p>
            <a:r>
              <a:rPr lang="en-US" b="1" dirty="0">
                <a:latin typeface="Arial" panose="020B0604020202020204" pitchFamily="34" charset="0"/>
                <a:cs typeface="Arial" panose="020B0604020202020204" pitchFamily="34" charset="0"/>
              </a:rPr>
              <a:t>Bitwarden Password Manager</a:t>
            </a:r>
          </a:p>
        </p:txBody>
      </p:sp>
      <p:sp>
        <p:nvSpPr>
          <p:cNvPr id="5" name="Subtitle 4">
            <a:extLst>
              <a:ext uri="{FF2B5EF4-FFF2-40B4-BE49-F238E27FC236}">
                <a16:creationId xmlns:a16="http://schemas.microsoft.com/office/drawing/2014/main" id="{3FCF4303-2229-493E-C492-F2011374C8A2}"/>
              </a:ext>
            </a:extLst>
          </p:cNvPr>
          <p:cNvSpPr>
            <a:spLocks noGrp="1"/>
          </p:cNvSpPr>
          <p:nvPr>
            <p:ph type="subTitle" idx="1"/>
          </p:nvPr>
        </p:nvSpPr>
        <p:spPr>
          <a:xfrm>
            <a:off x="1524000" y="3996250"/>
            <a:ext cx="9144000" cy="1309255"/>
          </a:xfrm>
        </p:spPr>
        <p:txBody>
          <a:bodyPr>
            <a:normAutofit/>
          </a:bodyPr>
          <a:lstStyle/>
          <a:p>
            <a:r>
              <a:rPr lang="en-US" dirty="0">
                <a:latin typeface="Arial" panose="020B0604020202020204" pitchFamily="34" charset="0"/>
                <a:cs typeface="Arial" panose="020B0604020202020204" pitchFamily="34" charset="0"/>
              </a:rPr>
              <a:t>John McGinnes</a:t>
            </a:r>
          </a:p>
          <a:p>
            <a:r>
              <a:rPr lang="en-US" dirty="0">
                <a:latin typeface="Arial" panose="020B0604020202020204" pitchFamily="34" charset="0"/>
                <a:cs typeface="Arial" panose="020B0604020202020204" pitchFamily="34" charset="0"/>
              </a:rPr>
              <a:t>011700043</a:t>
            </a:r>
          </a:p>
          <a:p>
            <a:r>
              <a:rPr lang="en-US" dirty="0">
                <a:latin typeface="Arial" panose="020B0604020202020204" pitchFamily="34" charset="0"/>
                <a:cs typeface="Arial" panose="020B0604020202020204" pitchFamily="34" charset="0"/>
              </a:rPr>
              <a:t>D339: Technical Communication (WGM2)</a:t>
            </a:r>
          </a:p>
        </p:txBody>
      </p:sp>
      <p:pic>
        <p:nvPicPr>
          <p:cNvPr id="48" name="Audio 47">
            <a:hlinkClick r:id="" action="ppaction://media"/>
            <a:extLst>
              <a:ext uri="{FF2B5EF4-FFF2-40B4-BE49-F238E27FC236}">
                <a16:creationId xmlns:a16="http://schemas.microsoft.com/office/drawing/2014/main" id="{B60646D7-AC64-877A-1A2C-ECC3D9E0AF6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623649175"/>
      </p:ext>
    </p:extLst>
  </p:cSld>
  <p:clrMapOvr>
    <a:masterClrMapping/>
  </p:clrMapOvr>
  <mc:AlternateContent xmlns:mc="http://schemas.openxmlformats.org/markup-compatibility/2006">
    <mc:Choice xmlns:p14="http://schemas.microsoft.com/office/powerpoint/2010/main" Requires="p14">
      <p:transition spd="slow" p14:dur="2000" advTm="9630"/>
    </mc:Choice>
    <mc:Fallback>
      <p:transition spd="slow" advTm="9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8"/>
                </p:tgtEl>
              </p:cMediaNode>
            </p:audio>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8C090-953E-E9AE-DA87-43C11D7E6DD6}"/>
              </a:ext>
            </a:extLst>
          </p:cNvPr>
          <p:cNvSpPr>
            <a:spLocks noGrp="1"/>
          </p:cNvSpPr>
          <p:nvPr>
            <p:ph type="title"/>
          </p:nvPr>
        </p:nvSpPr>
        <p:spPr>
          <a:xfrm>
            <a:off x="1202919" y="284176"/>
            <a:ext cx="9784080" cy="1508760"/>
          </a:xfrm>
        </p:spPr>
        <p:txBody>
          <a:bodyPr>
            <a:normAutofit/>
          </a:bodyPr>
          <a:lstStyle/>
          <a:p>
            <a:r>
              <a:rPr lang="en-US" b="1" dirty="0">
                <a:latin typeface="Arial" panose="020B0604020202020204" pitchFamily="34" charset="0"/>
                <a:cs typeface="Arial" panose="020B0604020202020204" pitchFamily="34" charset="0"/>
              </a:rPr>
              <a:t>Agenda</a:t>
            </a:r>
          </a:p>
        </p:txBody>
      </p:sp>
      <p:sp>
        <p:nvSpPr>
          <p:cNvPr id="3" name="Content Placeholder 2">
            <a:extLst>
              <a:ext uri="{FF2B5EF4-FFF2-40B4-BE49-F238E27FC236}">
                <a16:creationId xmlns:a16="http://schemas.microsoft.com/office/drawing/2014/main" id="{98590B9A-02B7-4DA5-F35C-59D598179909}"/>
              </a:ext>
            </a:extLst>
          </p:cNvPr>
          <p:cNvSpPr>
            <a:spLocks noGrp="1"/>
          </p:cNvSpPr>
          <p:nvPr>
            <p:ph idx="1"/>
          </p:nvPr>
        </p:nvSpPr>
        <p:spPr>
          <a:xfrm>
            <a:off x="1202920" y="2011680"/>
            <a:ext cx="6263640" cy="4206240"/>
          </a:xfrm>
        </p:spPr>
        <p:txBody>
          <a:bodyPr vert="horz" lIns="91440" tIns="45720" rIns="91440" bIns="45720" rtlCol="0">
            <a:normAutofit/>
          </a:bodyPr>
          <a:lstStyle/>
          <a:p>
            <a:pPr marL="0" indent="0">
              <a:buNone/>
            </a:pPr>
            <a:r>
              <a:rPr lang="en-US" dirty="0">
                <a:latin typeface="Arial"/>
                <a:cs typeface="Arial"/>
              </a:rPr>
              <a:t>In this presentation, we will discuss:</a:t>
            </a:r>
          </a:p>
          <a:p>
            <a:endParaRPr lang="en-US" dirty="0">
              <a:latin typeface="Arial" panose="020B0604020202020204" pitchFamily="34" charset="0"/>
              <a:cs typeface="Arial" panose="020B0604020202020204" pitchFamily="34" charset="0"/>
            </a:endParaRPr>
          </a:p>
          <a:p>
            <a:pPr marL="514350" indent="-514350">
              <a:buFont typeface="+mj-lt"/>
              <a:buAutoNum type="arabicPeriod"/>
            </a:pPr>
            <a:r>
              <a:rPr lang="en-US" dirty="0">
                <a:latin typeface="Arial" panose="020B0604020202020204" pitchFamily="34" charset="0"/>
                <a:cs typeface="Arial" panose="020B0604020202020204" pitchFamily="34" charset="0"/>
              </a:rPr>
              <a:t>The details of Bitwarden and how it ensures password security and creates easy password storage.</a:t>
            </a:r>
          </a:p>
          <a:p>
            <a:pPr marL="514350" indent="-514350">
              <a:buFont typeface="+mj-lt"/>
              <a:buAutoNum type="arabicPeriod"/>
            </a:pPr>
            <a:endParaRPr lang="en-US" dirty="0">
              <a:latin typeface="Arial" panose="020B0604020202020204" pitchFamily="34" charset="0"/>
              <a:cs typeface="Arial" panose="020B0604020202020204" pitchFamily="34" charset="0"/>
            </a:endParaRPr>
          </a:p>
          <a:p>
            <a:pPr marL="514350" indent="-514350">
              <a:buFont typeface="+mj-lt"/>
              <a:buAutoNum type="arabicPeriod"/>
            </a:pPr>
            <a:r>
              <a:rPr lang="en-US" dirty="0">
                <a:latin typeface="Arial" panose="020B0604020202020204" pitchFamily="34" charset="0"/>
                <a:cs typeface="Arial" panose="020B0604020202020204" pitchFamily="34" charset="0"/>
              </a:rPr>
              <a:t>How Bitwarden could potentially avert disastrous security breaches and avoid the risk of lawsuits or non-compliance.</a:t>
            </a:r>
          </a:p>
        </p:txBody>
      </p:sp>
      <p:pic>
        <p:nvPicPr>
          <p:cNvPr id="5" name="Picture 4" descr="Transparent padlock">
            <a:extLst>
              <a:ext uri="{FF2B5EF4-FFF2-40B4-BE49-F238E27FC236}">
                <a16:creationId xmlns:a16="http://schemas.microsoft.com/office/drawing/2014/main" id="{FAB27572-09BB-C8E1-9C69-9F1EFD2D77D5}"/>
              </a:ext>
            </a:extLst>
          </p:cNvPr>
          <p:cNvPicPr>
            <a:picLocks noChangeAspect="1"/>
          </p:cNvPicPr>
          <p:nvPr/>
        </p:nvPicPr>
        <p:blipFill>
          <a:blip r:embed="rId5">
            <a:extLst>
              <a:ext uri="{28A0092B-C50C-407E-A947-70E740481C1C}">
                <a14:useLocalDpi xmlns:a14="http://schemas.microsoft.com/office/drawing/2010/main" val="0"/>
              </a:ext>
            </a:extLst>
          </a:blip>
          <a:srcRect l="21759" r="21759"/>
          <a:stretch/>
        </p:blipFill>
        <p:spPr>
          <a:xfrm>
            <a:off x="7847215" y="1822028"/>
            <a:ext cx="4342220" cy="5035972"/>
          </a:xfrm>
          <a:prstGeom prst="rect">
            <a:avLst/>
          </a:prstGeom>
        </p:spPr>
      </p:pic>
      <p:pic>
        <p:nvPicPr>
          <p:cNvPr id="33" name="Audio 32">
            <a:hlinkClick r:id="" action="ppaction://media"/>
            <a:extLst>
              <a:ext uri="{FF2B5EF4-FFF2-40B4-BE49-F238E27FC236}">
                <a16:creationId xmlns:a16="http://schemas.microsoft.com/office/drawing/2014/main" id="{82675C65-665E-DA49-EC68-BB469355C93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41574183"/>
      </p:ext>
    </p:extLst>
  </p:cSld>
  <p:clrMapOvr>
    <a:masterClrMapping/>
  </p:clrMapOvr>
  <mc:AlternateContent xmlns:mc="http://schemas.openxmlformats.org/markup-compatibility/2006">
    <mc:Choice xmlns:p14="http://schemas.microsoft.com/office/powerpoint/2010/main" Requires="p14">
      <p:transition spd="slow" p14:dur="2000" advTm="24009"/>
    </mc:Choice>
    <mc:Fallback>
      <p:transition spd="slow" advTm="24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Padlock on computer motherboard">
            <a:extLst>
              <a:ext uri="{FF2B5EF4-FFF2-40B4-BE49-F238E27FC236}">
                <a16:creationId xmlns:a16="http://schemas.microsoft.com/office/drawing/2014/main" id="{626A26F0-43DA-5E44-736C-012F666F3449}"/>
              </a:ext>
            </a:extLst>
          </p:cNvPr>
          <p:cNvPicPr>
            <a:picLocks noChangeAspect="1"/>
          </p:cNvPicPr>
          <p:nvPr/>
        </p:nvPicPr>
        <p:blipFill rotWithShape="1">
          <a:blip r:embed="rId4">
            <a:duotone>
              <a:schemeClr val="bg2">
                <a:shade val="45000"/>
                <a:satMod val="135000"/>
              </a:schemeClr>
              <a:prstClr val="white"/>
            </a:duotone>
            <a:alphaModFix amt="25000"/>
          </a:blip>
          <a:srcRect b="15730"/>
          <a:stretch/>
        </p:blipFill>
        <p:spPr>
          <a:xfrm>
            <a:off x="20" y="10"/>
            <a:ext cx="12191979" cy="6857989"/>
          </a:xfrm>
          <a:prstGeom prst="rect">
            <a:avLst/>
          </a:prstGeom>
        </p:spPr>
      </p:pic>
      <p:sp>
        <p:nvSpPr>
          <p:cNvPr id="10" name="Rectangle 9">
            <a:extLst>
              <a:ext uri="{FF2B5EF4-FFF2-40B4-BE49-F238E27FC236}">
                <a16:creationId xmlns:a16="http://schemas.microsoft.com/office/drawing/2014/main" id="{234F90F8-688B-4FD8-AFF8-43885F5FF6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37B40682-D083-76D9-D572-3102D06F8D98}"/>
              </a:ext>
            </a:extLst>
          </p:cNvPr>
          <p:cNvSpPr>
            <a:spLocks noGrp="1"/>
          </p:cNvSpPr>
          <p:nvPr>
            <p:ph type="title"/>
          </p:nvPr>
        </p:nvSpPr>
        <p:spPr>
          <a:xfrm>
            <a:off x="1202919" y="284176"/>
            <a:ext cx="9784080" cy="1508760"/>
          </a:xfrm>
        </p:spPr>
        <p:txBody>
          <a:bodyPr>
            <a:normAutofit/>
          </a:bodyPr>
          <a:lstStyle/>
          <a:p>
            <a:r>
              <a:rPr lang="en-US" b="1"/>
              <a:t>What is Bitwarden and how does it work?</a:t>
            </a:r>
          </a:p>
        </p:txBody>
      </p:sp>
      <p:sp>
        <p:nvSpPr>
          <p:cNvPr id="3" name="Content Placeholder 2">
            <a:extLst>
              <a:ext uri="{FF2B5EF4-FFF2-40B4-BE49-F238E27FC236}">
                <a16:creationId xmlns:a16="http://schemas.microsoft.com/office/drawing/2014/main" id="{3AD3C13C-034E-4920-7091-B97CC9A802BB}"/>
              </a:ext>
            </a:extLst>
          </p:cNvPr>
          <p:cNvSpPr>
            <a:spLocks noGrp="1"/>
          </p:cNvSpPr>
          <p:nvPr>
            <p:ph idx="1"/>
          </p:nvPr>
        </p:nvSpPr>
        <p:spPr>
          <a:xfrm>
            <a:off x="1202919" y="2011680"/>
            <a:ext cx="9784080" cy="4206240"/>
          </a:xfrm>
        </p:spPr>
        <p:txBody>
          <a:bodyPr>
            <a:normAutofit/>
          </a:bodyPr>
          <a:lstStyle/>
          <a:p>
            <a:r>
              <a:rPr lang="en-US"/>
              <a:t>Bitwarden is a cross-platform password manager designed to provide secure storage for a sensitive information including not only passwords, but usernames and personal identifiers.</a:t>
            </a:r>
          </a:p>
          <a:p>
            <a:r>
              <a:rPr lang="en-US"/>
              <a:t>This information can be accessed from the Bitwarden application using a user-created master password.</a:t>
            </a:r>
          </a:p>
          <a:p>
            <a:r>
              <a:rPr lang="en-US"/>
              <a:t>This master password is secured using the gold standard encryption algorithms </a:t>
            </a:r>
            <a:r>
              <a:rPr lang="en-US">
                <a:effectLst/>
                <a:ea typeface="Calibri" panose="020F0502020204030204" pitchFamily="34" charset="0"/>
              </a:rPr>
              <a:t>AES-CBC 256-bit encryption, salted hashing, and PBKDF2 SHA-256(Bitwarden, </a:t>
            </a:r>
            <a:r>
              <a:rPr lang="en-US" err="1">
                <a:effectLst/>
                <a:ea typeface="Calibri" panose="020F0502020204030204" pitchFamily="34" charset="0"/>
              </a:rPr>
              <a:t>n.d.a</a:t>
            </a:r>
            <a:r>
              <a:rPr lang="en-US">
                <a:effectLst/>
                <a:ea typeface="Calibri" panose="020F0502020204030204" pitchFamily="34" charset="0"/>
              </a:rPr>
              <a:t>).</a:t>
            </a:r>
          </a:p>
          <a:p>
            <a:r>
              <a:rPr lang="en-US"/>
              <a:t>Using these methods, you are the only person who will be able to use your master password to access your vault. It is not recoverable by email or the Bitwarden employees.</a:t>
            </a:r>
          </a:p>
        </p:txBody>
      </p:sp>
      <p:pic>
        <p:nvPicPr>
          <p:cNvPr id="25" name="Audio 24">
            <a:hlinkClick r:id="" action="ppaction://media"/>
            <a:extLst>
              <a:ext uri="{FF2B5EF4-FFF2-40B4-BE49-F238E27FC236}">
                <a16:creationId xmlns:a16="http://schemas.microsoft.com/office/drawing/2014/main" id="{E26E687E-B25A-0AB4-6DB7-C2EC7B0ACFA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94144082"/>
      </p:ext>
    </p:extLst>
  </p:cSld>
  <p:clrMapOvr>
    <a:masterClrMapping/>
  </p:clrMapOvr>
  <mc:AlternateContent xmlns:mc="http://schemas.openxmlformats.org/markup-compatibility/2006">
    <mc:Choice xmlns:p14="http://schemas.microsoft.com/office/powerpoint/2010/main" Requires="p14">
      <p:transition spd="slow" p14:dur="2000" advTm="87922"/>
    </mc:Choice>
    <mc:Fallback>
      <p:transition spd="slow" advTm="87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D619F-D34B-C855-A53E-036E8E62DCA0}"/>
              </a:ext>
            </a:extLst>
          </p:cNvPr>
          <p:cNvSpPr>
            <a:spLocks noGrp="1"/>
          </p:cNvSpPr>
          <p:nvPr>
            <p:ph type="title"/>
          </p:nvPr>
        </p:nvSpPr>
        <p:spPr/>
        <p:txBody>
          <a:bodyPr/>
          <a:lstStyle/>
          <a:p>
            <a:r>
              <a:rPr lang="en-US" dirty="0"/>
              <a:t>BitWARDEN FEATURES</a:t>
            </a:r>
          </a:p>
        </p:txBody>
      </p:sp>
      <p:pic>
        <p:nvPicPr>
          <p:cNvPr id="5" name="Content Placeholder 4" descr="A screenshot of a computer&#10;&#10;Description automatically generated">
            <a:extLst>
              <a:ext uri="{FF2B5EF4-FFF2-40B4-BE49-F238E27FC236}">
                <a16:creationId xmlns:a16="http://schemas.microsoft.com/office/drawing/2014/main" id="{4544F7B6-E25A-E169-DF71-9B6B4A64C0E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579997" y="2259083"/>
            <a:ext cx="5347722" cy="4206875"/>
          </a:xfrm>
        </p:spPr>
      </p:pic>
      <p:sp>
        <p:nvSpPr>
          <p:cNvPr id="6" name="TextBox 5">
            <a:extLst>
              <a:ext uri="{FF2B5EF4-FFF2-40B4-BE49-F238E27FC236}">
                <a16:creationId xmlns:a16="http://schemas.microsoft.com/office/drawing/2014/main" id="{2807140C-EE01-1DB0-4859-DDDDCCB9472B}"/>
              </a:ext>
            </a:extLst>
          </p:cNvPr>
          <p:cNvSpPr txBox="1"/>
          <p:nvPr/>
        </p:nvSpPr>
        <p:spPr>
          <a:xfrm>
            <a:off x="438912" y="2259083"/>
            <a:ext cx="5961888"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Bitwarden provides useful tools, such as a random password generator. </a:t>
            </a:r>
          </a:p>
          <a:p>
            <a:pPr marL="285750" indent="-285750">
              <a:buFont typeface="Arial" panose="020B0604020202020204" pitchFamily="34" charset="0"/>
              <a:buChar char="•"/>
            </a:pPr>
            <a:r>
              <a:rPr lang="en-US" sz="2800" dirty="0"/>
              <a:t>The password generator lets you choose the length, special character, and capital letters requirements.</a:t>
            </a:r>
          </a:p>
          <a:p>
            <a:pPr marL="285750" indent="-285750">
              <a:buFont typeface="Arial" panose="020B0604020202020204" pitchFamily="34" charset="0"/>
              <a:buChar char="•"/>
            </a:pPr>
            <a:r>
              <a:rPr lang="en-US" sz="2800" dirty="0"/>
              <a:t>Using this tool creates stronger passwords by avoiding the use of common passwords themes (dates, pet names, etc.)</a:t>
            </a:r>
          </a:p>
        </p:txBody>
      </p:sp>
      <p:sp>
        <p:nvSpPr>
          <p:cNvPr id="7" name="TextBox 6">
            <a:extLst>
              <a:ext uri="{FF2B5EF4-FFF2-40B4-BE49-F238E27FC236}">
                <a16:creationId xmlns:a16="http://schemas.microsoft.com/office/drawing/2014/main" id="{2AC5F6C3-8131-99B5-2F9B-69B22171B280}"/>
              </a:ext>
            </a:extLst>
          </p:cNvPr>
          <p:cNvSpPr txBox="1"/>
          <p:nvPr/>
        </p:nvSpPr>
        <p:spPr>
          <a:xfrm>
            <a:off x="6775704" y="6044184"/>
            <a:ext cx="3337560" cy="369332"/>
          </a:xfrm>
          <a:prstGeom prst="rect">
            <a:avLst/>
          </a:prstGeom>
          <a:noFill/>
        </p:spPr>
        <p:txBody>
          <a:bodyPr wrap="square" rtlCol="0">
            <a:spAutoFit/>
          </a:bodyPr>
          <a:lstStyle/>
          <a:p>
            <a:r>
              <a:rPr lang="en-US" dirty="0"/>
              <a:t>Image Credit: (Bitwarden, </a:t>
            </a:r>
            <a:r>
              <a:rPr lang="en-US" dirty="0" err="1"/>
              <a:t>n.d.b</a:t>
            </a:r>
            <a:r>
              <a:rPr lang="en-US" dirty="0"/>
              <a:t>) </a:t>
            </a:r>
          </a:p>
        </p:txBody>
      </p:sp>
      <p:pic>
        <p:nvPicPr>
          <p:cNvPr id="9" name="Audio 8">
            <a:hlinkClick r:id="" action="ppaction://media"/>
            <a:extLst>
              <a:ext uri="{FF2B5EF4-FFF2-40B4-BE49-F238E27FC236}">
                <a16:creationId xmlns:a16="http://schemas.microsoft.com/office/drawing/2014/main" id="{B8104922-EA15-69D4-0B08-D55165F6DBB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51997485"/>
      </p:ext>
    </p:extLst>
  </p:cSld>
  <p:clrMapOvr>
    <a:masterClrMapping/>
  </p:clrMapOvr>
  <mc:AlternateContent xmlns:mc="http://schemas.openxmlformats.org/markup-compatibility/2006">
    <mc:Choice xmlns:p14="http://schemas.microsoft.com/office/powerpoint/2010/main" Requires="p14">
      <p:transition spd="slow" p14:dur="2000" advTm="48556"/>
    </mc:Choice>
    <mc:Fallback>
      <p:transition spd="slow" advTm="48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FA0E6-BBA7-161C-AF2B-234083EE717B}"/>
              </a:ext>
            </a:extLst>
          </p:cNvPr>
          <p:cNvSpPr>
            <a:spLocks noGrp="1"/>
          </p:cNvSpPr>
          <p:nvPr>
            <p:ph type="title"/>
          </p:nvPr>
        </p:nvSpPr>
        <p:spPr/>
        <p:txBody>
          <a:bodyPr/>
          <a:lstStyle/>
          <a:p>
            <a:r>
              <a:rPr lang="en-US" dirty="0"/>
              <a:t>Browser extensions &amp; Sharing</a:t>
            </a:r>
          </a:p>
        </p:txBody>
      </p:sp>
      <p:pic>
        <p:nvPicPr>
          <p:cNvPr id="8" name="Picture Placeholder 7" descr="A screenshot of a computer&#10;&#10;Description automatically generated">
            <a:extLst>
              <a:ext uri="{FF2B5EF4-FFF2-40B4-BE49-F238E27FC236}">
                <a16:creationId xmlns:a16="http://schemas.microsoft.com/office/drawing/2014/main" id="{477C38EA-3C4E-BCB6-8E47-B0C1F8A057CD}"/>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2893" r="2893"/>
          <a:stretch>
            <a:fillRect/>
          </a:stretch>
        </p:blipFill>
        <p:spPr/>
      </p:pic>
      <p:sp>
        <p:nvSpPr>
          <p:cNvPr id="6" name="Text Placeholder 5">
            <a:extLst>
              <a:ext uri="{FF2B5EF4-FFF2-40B4-BE49-F238E27FC236}">
                <a16:creationId xmlns:a16="http://schemas.microsoft.com/office/drawing/2014/main" id="{2D2ADF56-38FF-32BA-0573-77DE69FA42AB}"/>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All versions of Bitwarden also include browser extensions. These can be used to Auto-fill passwords within your browser.</a:t>
            </a:r>
          </a:p>
          <a:p>
            <a:pPr marL="285750" indent="-285750">
              <a:buFont typeface="Arial" panose="020B0604020202020204" pitchFamily="34" charset="0"/>
              <a:buChar char="•"/>
            </a:pPr>
            <a:r>
              <a:rPr lang="en-US" dirty="0"/>
              <a:t>In addition, the application provides a secure way to share passwords if needed.</a:t>
            </a:r>
          </a:p>
        </p:txBody>
      </p:sp>
      <p:sp>
        <p:nvSpPr>
          <p:cNvPr id="9" name="TextBox 8">
            <a:extLst>
              <a:ext uri="{FF2B5EF4-FFF2-40B4-BE49-F238E27FC236}">
                <a16:creationId xmlns:a16="http://schemas.microsoft.com/office/drawing/2014/main" id="{240E225D-18FD-D8AD-8574-48B6197A0244}"/>
              </a:ext>
            </a:extLst>
          </p:cNvPr>
          <p:cNvSpPr txBox="1"/>
          <p:nvPr/>
        </p:nvSpPr>
        <p:spPr>
          <a:xfrm>
            <a:off x="1280160" y="6227065"/>
            <a:ext cx="4105656" cy="646331"/>
          </a:xfrm>
          <a:prstGeom prst="rect">
            <a:avLst/>
          </a:prstGeom>
          <a:noFill/>
        </p:spPr>
        <p:txBody>
          <a:bodyPr wrap="square" rtlCol="0">
            <a:spAutoFit/>
          </a:bodyPr>
          <a:lstStyle/>
          <a:p>
            <a:r>
              <a:rPr lang="en-US" dirty="0"/>
              <a:t>Image Credit: (Bitwarden, n.d.b) </a:t>
            </a:r>
          </a:p>
          <a:p>
            <a:endParaRPr lang="en-US" dirty="0"/>
          </a:p>
        </p:txBody>
      </p:sp>
      <p:pic>
        <p:nvPicPr>
          <p:cNvPr id="7" name="Audio 6">
            <a:hlinkClick r:id="" action="ppaction://media"/>
            <a:extLst>
              <a:ext uri="{FF2B5EF4-FFF2-40B4-BE49-F238E27FC236}">
                <a16:creationId xmlns:a16="http://schemas.microsoft.com/office/drawing/2014/main" id="{725462E9-E616-5BAF-EE7C-F216844A22D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49306728"/>
      </p:ext>
    </p:extLst>
  </p:cSld>
  <p:clrMapOvr>
    <a:masterClrMapping/>
  </p:clrMapOvr>
  <mc:AlternateContent xmlns:mc="http://schemas.openxmlformats.org/markup-compatibility/2006">
    <mc:Choice xmlns:p14="http://schemas.microsoft.com/office/powerpoint/2010/main" Requires="p14">
      <p:transition spd="slow" p14:dur="2000" advTm="35284"/>
    </mc:Choice>
    <mc:Fallback>
      <p:transition spd="slow" advTm="35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06923-6E0D-8318-FBE4-CAF1F520FAFE}"/>
              </a:ext>
            </a:extLst>
          </p:cNvPr>
          <p:cNvSpPr>
            <a:spLocks noGrp="1"/>
          </p:cNvSpPr>
          <p:nvPr>
            <p:ph type="title"/>
          </p:nvPr>
        </p:nvSpPr>
        <p:spPr>
          <a:xfrm>
            <a:off x="643467" y="1325880"/>
            <a:ext cx="3089437" cy="4206240"/>
          </a:xfrm>
        </p:spPr>
        <p:txBody>
          <a:bodyPr>
            <a:normAutofit/>
          </a:bodyPr>
          <a:lstStyle/>
          <a:p>
            <a:pPr algn="r"/>
            <a:r>
              <a:rPr lang="en-US" sz="3200" b="1">
                <a:solidFill>
                  <a:schemeClr val="tx2"/>
                </a:solidFill>
                <a:latin typeface="Arial" panose="020B0604020202020204" pitchFamily="34" charset="0"/>
                <a:cs typeface="Arial" panose="020B0604020202020204" pitchFamily="34" charset="0"/>
              </a:rPr>
              <a:t>Benefits of the Technology to Our Company </a:t>
            </a:r>
          </a:p>
        </p:txBody>
      </p:sp>
      <p:sp>
        <p:nvSpPr>
          <p:cNvPr id="28" name="Rectangle 27">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9" name="Straight Connector 28">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30" name="Content Placeholder 2">
            <a:extLst>
              <a:ext uri="{FF2B5EF4-FFF2-40B4-BE49-F238E27FC236}">
                <a16:creationId xmlns:a16="http://schemas.microsoft.com/office/drawing/2014/main" id="{206C596C-BAA4-C39C-0E24-718DC8C9C8A6}"/>
              </a:ext>
            </a:extLst>
          </p:cNvPr>
          <p:cNvGraphicFramePr>
            <a:graphicFrameLocks noGrp="1"/>
          </p:cNvGraphicFramePr>
          <p:nvPr>
            <p:ph idx="1"/>
          </p:nvPr>
        </p:nvGraphicFramePr>
        <p:xfrm>
          <a:off x="4381668" y="1126067"/>
          <a:ext cx="6605331" cy="46058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1" name="Rectangle 30">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Audio 6">
            <a:hlinkClick r:id="" action="ppaction://media"/>
            <a:extLst>
              <a:ext uri="{FF2B5EF4-FFF2-40B4-BE49-F238E27FC236}">
                <a16:creationId xmlns:a16="http://schemas.microsoft.com/office/drawing/2014/main" id="{96DF3E95-4BB9-D50F-AFF5-7D61FC49116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66771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4556"/>
    </mc:Choice>
    <mc:Fallback>
      <p:transition spd="slow" advTm="74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7F7B-FA20-261E-5CF7-36164C5CC971}"/>
              </a:ext>
            </a:extLst>
          </p:cNvPr>
          <p:cNvSpPr>
            <a:spLocks noGrp="1"/>
          </p:cNvSpPr>
          <p:nvPr>
            <p:ph type="title"/>
          </p:nvPr>
        </p:nvSpPr>
        <p:spPr>
          <a:xfrm>
            <a:off x="1202919" y="284176"/>
            <a:ext cx="9784080" cy="1508760"/>
          </a:xfrm>
        </p:spPr>
        <p:txBody>
          <a:bodyPr>
            <a:normAutofit/>
          </a:bodyPr>
          <a:lstStyle/>
          <a:p>
            <a:r>
              <a:rPr lang="en-US" b="1">
                <a:latin typeface="Arial" panose="020B0604020202020204" pitchFamily="34" charset="0"/>
                <a:cs typeface="Arial" panose="020B0604020202020204" pitchFamily="34" charset="0"/>
              </a:rPr>
              <a:t>References</a:t>
            </a:r>
            <a:endParaRPr lang="en-US" b="1" dirty="0">
              <a:latin typeface="Arial" panose="020B0604020202020204" pitchFamily="34" charset="0"/>
              <a:cs typeface="Arial" panose="020B0604020202020204" pitchFamily="34" charset="0"/>
            </a:endParaRPr>
          </a:p>
        </p:txBody>
      </p:sp>
      <p:sp>
        <p:nvSpPr>
          <p:cNvPr id="22" name="Content Placeholder 2">
            <a:extLst>
              <a:ext uri="{FF2B5EF4-FFF2-40B4-BE49-F238E27FC236}">
                <a16:creationId xmlns:a16="http://schemas.microsoft.com/office/drawing/2014/main" id="{2AC40100-FBD2-6B0E-B5FB-4B3E8D827146}"/>
              </a:ext>
            </a:extLst>
          </p:cNvPr>
          <p:cNvSpPr>
            <a:spLocks noGrp="1"/>
          </p:cNvSpPr>
          <p:nvPr>
            <p:ph idx="1"/>
          </p:nvPr>
        </p:nvSpPr>
        <p:spPr>
          <a:xfrm>
            <a:off x="1202920" y="2011680"/>
            <a:ext cx="6263640" cy="4206240"/>
          </a:xfrm>
        </p:spPr>
        <p:txBody>
          <a:bodyPr>
            <a:normAutofit/>
          </a:bodyPr>
          <a:lstStyle/>
          <a:p>
            <a:pPr marL="0" marR="0" indent="0">
              <a:spcBef>
                <a:spcPts val="0"/>
              </a:spcBef>
              <a:spcAft>
                <a:spcPts val="0"/>
              </a:spcAft>
              <a:buNone/>
            </a:pPr>
            <a:r>
              <a:rPr lang="en-US">
                <a:effectLst/>
                <a:latin typeface="Arial" panose="020B0604020202020204" pitchFamily="34" charset="0"/>
                <a:ea typeface="Calibri" panose="020F0502020204030204" pitchFamily="34" charset="0"/>
                <a:cs typeface="Arial" panose="020B0604020202020204" pitchFamily="34" charset="0"/>
              </a:rPr>
              <a:t>Bitwarden (n.d.a). What Encryption is Used?</a:t>
            </a:r>
            <a:endParaRPr lang="en-US">
              <a:effectLst/>
              <a:latin typeface="Calibri" panose="020F0502020204030204" pitchFamily="34" charset="0"/>
              <a:ea typeface="Calibri" panose="020F0502020204030204" pitchFamily="34" charset="0"/>
              <a:cs typeface="Arial" panose="020B0604020202020204" pitchFamily="34" charset="0"/>
            </a:endParaRPr>
          </a:p>
          <a:p>
            <a:pPr marL="0" marR="0" indent="0">
              <a:spcBef>
                <a:spcPts val="0"/>
              </a:spcBef>
              <a:spcAft>
                <a:spcPts val="800"/>
              </a:spcAft>
              <a:buNone/>
            </a:pPr>
            <a:r>
              <a:rPr lang="en-US">
                <a:effectLst/>
                <a:latin typeface="Arial" panose="020B0604020202020204" pitchFamily="34" charset="0"/>
                <a:ea typeface="Calibri" panose="020F0502020204030204" pitchFamily="34" charset="0"/>
                <a:cs typeface="Arial" panose="020B0604020202020204" pitchFamily="34" charset="0"/>
              </a:rPr>
              <a:t> </a:t>
            </a:r>
            <a:r>
              <a:rPr lang="en-US" u="sng">
                <a:effectLst/>
                <a:latin typeface="Arial" panose="020B0604020202020204" pitchFamily="34" charset="0"/>
                <a:ea typeface="Calibri" panose="020F0502020204030204" pitchFamily="34" charset="0"/>
                <a:cs typeface="Arial" panose="020B0604020202020204" pitchFamily="34" charset="0"/>
                <a:hlinkClick r:id="rId5"/>
              </a:rPr>
              <a:t>https://bitwarden.com/help/what-encryption-is-used/</a:t>
            </a:r>
            <a:endParaRPr lang="en-US">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a:t>Bitwarden (n.d.b) Press Room</a:t>
            </a:r>
          </a:p>
          <a:p>
            <a:pPr marL="0" indent="0">
              <a:buNone/>
            </a:pPr>
            <a:r>
              <a:rPr lang="en-US"/>
              <a:t>https://bitwarden.com/resources/press-room/</a:t>
            </a:r>
          </a:p>
        </p:txBody>
      </p:sp>
      <p:pic>
        <p:nvPicPr>
          <p:cNvPr id="23" name="Graphic 22" descr="Lock">
            <a:extLst>
              <a:ext uri="{FF2B5EF4-FFF2-40B4-BE49-F238E27FC236}">
                <a16:creationId xmlns:a16="http://schemas.microsoft.com/office/drawing/2014/main" id="{55107B6B-BD79-949E-3BA5-FF234C5E31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93566" y="2483632"/>
            <a:ext cx="3045384" cy="3045384"/>
          </a:xfrm>
          <a:prstGeom prst="rect">
            <a:avLst/>
          </a:prstGeom>
        </p:spPr>
      </p:pic>
      <p:pic>
        <p:nvPicPr>
          <p:cNvPr id="9" name="Audio 8">
            <a:hlinkClick r:id="" action="ppaction://media"/>
            <a:extLst>
              <a:ext uri="{FF2B5EF4-FFF2-40B4-BE49-F238E27FC236}">
                <a16:creationId xmlns:a16="http://schemas.microsoft.com/office/drawing/2014/main" id="{D4E75917-9459-3ABA-C628-7BF114F744A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15554972"/>
      </p:ext>
    </p:extLst>
  </p:cSld>
  <p:clrMapOvr>
    <a:masterClrMapping/>
  </p:clrMapOvr>
  <mc:AlternateContent xmlns:mc="http://schemas.openxmlformats.org/markup-compatibility/2006">
    <mc:Choice xmlns:p14="http://schemas.microsoft.com/office/powerpoint/2010/main" Requires="p14">
      <p:transition spd="slow" p14:dur="2000" advTm="12700"/>
    </mc:Choice>
    <mc:Fallback>
      <p:transition spd="slow" advTm="12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1.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5dbce95a-b870-4f3c-86f9-0deb968cc4b5" xsi:nil="true"/>
    <_ip_UnifiedCompliancePolicyProperties xmlns="http://schemas.microsoft.com/sharepoint/v3" xsi:nil="true"/>
    <Notes xmlns="455c6a40-5156-4ee1-b6e1-75a9942fd30d" xsi:nil="true"/>
    <lcf76f155ced4ddcb4097134ff3c332f xmlns="455c6a40-5156-4ee1-b6e1-75a9942fd30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BC5002AFCB7E46BAF73E9A815C6C0B" ma:contentTypeVersion="24" ma:contentTypeDescription="Create a new document." ma:contentTypeScope="" ma:versionID="b27c6f58839bfef4bad59f4d0f72ed45">
  <xsd:schema xmlns:xsd="http://www.w3.org/2001/XMLSchema" xmlns:xs="http://www.w3.org/2001/XMLSchema" xmlns:p="http://schemas.microsoft.com/office/2006/metadata/properties" xmlns:ns1="http://schemas.microsoft.com/sharepoint/v3" xmlns:ns2="455c6a40-5156-4ee1-b6e1-75a9942fd30d" xmlns:ns3="5dbce95a-b870-4f3c-86f9-0deb968cc4b5" targetNamespace="http://schemas.microsoft.com/office/2006/metadata/properties" ma:root="true" ma:fieldsID="490fb9eeac8a79c9dd9069dbae148df6" ns1:_="" ns2:_="" ns3:_="">
    <xsd:import namespace="http://schemas.microsoft.com/sharepoint/v3"/>
    <xsd:import namespace="455c6a40-5156-4ee1-b6e1-75a9942fd30d"/>
    <xsd:import namespace="5dbce95a-b870-4f3c-86f9-0deb968cc4b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EventHashCode" minOccurs="0"/>
                <xsd:element ref="ns2:MediaServiceGenerationTime" minOccurs="0"/>
                <xsd:element ref="ns2:MediaServiceAutoTags" minOccurs="0"/>
                <xsd:element ref="ns2:MediaServiceOCR" minOccurs="0"/>
                <xsd:element ref="ns2:MediaServiceDateTaken" minOccurs="0"/>
                <xsd:element ref="ns2:MediaServiceAutoKeyPoints" minOccurs="0"/>
                <xsd:element ref="ns2:MediaServiceKeyPoints" minOccurs="0"/>
                <xsd:element ref="ns2:MediaServiceLocation" minOccurs="0"/>
                <xsd:element ref="ns2:MediaLengthInSeconds" minOccurs="0"/>
                <xsd:element ref="ns1:_ip_UnifiedCompliancePolicyProperties" minOccurs="0"/>
                <xsd:element ref="ns1:_ip_UnifiedCompliancePolicyUIAction" minOccurs="0"/>
                <xsd:element ref="ns3:TaxCatchAll" minOccurs="0"/>
                <xsd:element ref="ns2:lcf76f155ced4ddcb4097134ff3c332f" minOccurs="0"/>
                <xsd:element ref="ns2: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55c6a40-5156-4ee1-b6e1-75a9942fd3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acb2b71a-ac8b-4347-9f63-f75d234e2459" ma:termSetId="09814cd3-568e-fe90-9814-8d621ff8fb84" ma:anchorId="fba54fb3-c3e1-fe81-a776-ca4b69148c4d" ma:open="true" ma:isKeyword="false">
      <xsd:complexType>
        <xsd:sequence>
          <xsd:element ref="pc:Terms" minOccurs="0" maxOccurs="1"/>
        </xsd:sequence>
      </xsd:complexType>
    </xsd:element>
    <xsd:element name="Notes" ma:index="26" nillable="true" ma:displayName="Notes " ma:format="Dropdown" ma:internalName="Note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dbce95a-b870-4f3c-86f9-0deb968cc4b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c2b290c-d895-40c0-8c28-54a180c62a3d}" ma:internalName="TaxCatchAll" ma:showField="CatchAllData" ma:web="5dbce95a-b870-4f3c-86f9-0deb968cc4b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0A1619-84E8-46FA-9348-FD4E668A85AF}">
  <ds:schemaRefs>
    <ds:schemaRef ds:uri="http://schemas.microsoft.com/office/2006/metadata/properties"/>
    <ds:schemaRef ds:uri="http://schemas.microsoft.com/office/infopath/2007/PartnerControls"/>
    <ds:schemaRef ds:uri="http://schemas.microsoft.com/sharepoint/v3"/>
    <ds:schemaRef ds:uri="5dbce95a-b870-4f3c-86f9-0deb968cc4b5"/>
    <ds:schemaRef ds:uri="455c6a40-5156-4ee1-b6e1-75a9942fd30d"/>
  </ds:schemaRefs>
</ds:datastoreItem>
</file>

<file path=customXml/itemProps2.xml><?xml version="1.0" encoding="utf-8"?>
<ds:datastoreItem xmlns:ds="http://schemas.openxmlformats.org/officeDocument/2006/customXml" ds:itemID="{EB2987D0-E9E6-455C-A68D-89CE1DC5EC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55c6a40-5156-4ee1-b6e1-75a9942fd30d"/>
    <ds:schemaRef ds:uri="5dbce95a-b870-4f3c-86f9-0deb968cc4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53F204-395E-4F3C-8F80-C0935E99D3F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TM03090430[[fn=Banded]]</Template>
  <TotalTime>281</TotalTime>
  <Words>406</Words>
  <Application>Microsoft Office PowerPoint</Application>
  <PresentationFormat>Widescreen</PresentationFormat>
  <Paragraphs>38</Paragraphs>
  <Slides>7</Slides>
  <Notes>4</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Corbel</vt:lpstr>
      <vt:lpstr>Calibri</vt:lpstr>
      <vt:lpstr>Arial</vt:lpstr>
      <vt:lpstr>Wingdings</vt:lpstr>
      <vt:lpstr>Banded</vt:lpstr>
      <vt:lpstr>Bitwarden Password Manager</vt:lpstr>
      <vt:lpstr>Agenda</vt:lpstr>
      <vt:lpstr>What is Bitwarden and how does it work?</vt:lpstr>
      <vt:lpstr>BitWARDEN FEATURES</vt:lpstr>
      <vt:lpstr>Browser extensions &amp; Sharing</vt:lpstr>
      <vt:lpstr>Benefits of the Technology to Our Company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D339 Task 2 (WGM2) Template</dc:title>
  <dc:creator>Diana Tucker</dc:creator>
  <cp:lastModifiedBy>John McGinnes</cp:lastModifiedBy>
  <cp:revision>13</cp:revision>
  <dcterms:created xsi:type="dcterms:W3CDTF">2023-03-06T15:14:42Z</dcterms:created>
  <dcterms:modified xsi:type="dcterms:W3CDTF">2023-12-31T18:28:47Z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0x010100ECBC5002AFCB7E46BAF73E9A815C6C0B</vt:lpwstr>
  </property>
  <property fmtid="{D5CDD505-2E9C-101B-9397-08002B2CF9AE}" pid="3" name="MediaServiceImageTags">
    <vt:lpwstr/>
  </property>
</Properties>
</file>